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305" r:id="rId3"/>
    <p:sldId id="288" r:id="rId4"/>
    <p:sldId id="299" r:id="rId5"/>
    <p:sldId id="290" r:id="rId6"/>
    <p:sldId id="289" r:id="rId7"/>
    <p:sldId id="291" r:id="rId8"/>
    <p:sldId id="306" r:id="rId9"/>
    <p:sldId id="292" r:id="rId10"/>
    <p:sldId id="293" r:id="rId11"/>
    <p:sldId id="295" r:id="rId12"/>
    <p:sldId id="296" r:id="rId13"/>
    <p:sldId id="294" r:id="rId14"/>
    <p:sldId id="297" r:id="rId15"/>
    <p:sldId id="298" r:id="rId16"/>
    <p:sldId id="304" r:id="rId17"/>
    <p:sldId id="307" r:id="rId18"/>
    <p:sldId id="302" r:id="rId19"/>
    <p:sldId id="301" r:id="rId20"/>
    <p:sldId id="300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>
        <p:scale>
          <a:sx n="66" d="100"/>
          <a:sy n="66" d="100"/>
        </p:scale>
        <p:origin x="-127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_Fard\My%20Documents\Book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_Fard\My%20Documents\Book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License Statistics</a:t>
            </a:r>
          </a:p>
          <a:p>
            <a:pPr>
              <a:defRPr/>
            </a:pPr>
            <a:r>
              <a:rPr lang="en-US"/>
              <a:t>Total Number of Licenses: 3,403</a:t>
            </a:r>
          </a:p>
        </c:rich>
      </c:tx>
      <c:layout/>
      <c:overlay val="1"/>
    </c:title>
    <c:view3D>
      <c:rotX val="20"/>
      <c:rotY val="160"/>
      <c:depthPercent val="100"/>
      <c:perspective val="20"/>
    </c:view3D>
    <c:plotArea>
      <c:layout/>
      <c:pie3DChart>
        <c:varyColors val="1"/>
        <c:ser>
          <c:idx val="0"/>
          <c:order val="0"/>
          <c:dPt>
            <c:idx val="3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Pt>
            <c:idx val="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8115056527276839E-2"/>
                  <c:y val="0.12623350941175018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8.5645696687872891E-2"/>
                  <c:y val="9.1384988318222865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-9.2789500371810718E-2"/>
                  <c:y val="2.8092082705387971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3.5759868316579062E-2"/>
                  <c:y val="4.1122175514443984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7.6981356895583081E-2"/>
                  <c:y val="8.2768454344657086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7.5567928559772873E-2"/>
                  <c:y val="0.11641943923119918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2.161342855484457E-2"/>
                  <c:y val="0.14854668252749764"/>
                </c:manualLayout>
              </c:layout>
              <c:dLblPos val="bestFit"/>
              <c:showVal val="1"/>
            </c:dLbl>
            <c:dLblPos val="bestFit"/>
            <c:showVal val="1"/>
            <c:showLeaderLines val="1"/>
          </c:dLbls>
          <c:cat>
            <c:strRef>
              <c:f>Sheet1!$K$5:$K$12</c:f>
              <c:strCache>
                <c:ptCount val="8"/>
                <c:pt idx="0">
                  <c:v>FSS-TC</c:v>
                </c:pt>
                <c:pt idx="1">
                  <c:v>TRUNK</c:v>
                </c:pt>
                <c:pt idx="2">
                  <c:v>AM</c:v>
                </c:pt>
                <c:pt idx="3">
                  <c:v>LM</c:v>
                </c:pt>
                <c:pt idx="4">
                  <c:v>ARN</c:v>
                </c:pt>
                <c:pt idx="5">
                  <c:v>F-FX</c:v>
                </c:pt>
                <c:pt idx="6">
                  <c:v>FWA-FX</c:v>
                </c:pt>
                <c:pt idx="7">
                  <c:v>MLA-SM</c:v>
                </c:pt>
              </c:strCache>
            </c:strRef>
          </c:cat>
          <c:val>
            <c:numRef>
              <c:f>Sheet1!$I$5:$I$12</c:f>
              <c:numCache>
                <c:formatCode>0.00%</c:formatCode>
                <c:ptCount val="8"/>
                <c:pt idx="0">
                  <c:v>4.1140170437848962E-2</c:v>
                </c:pt>
                <c:pt idx="1">
                  <c:v>7.6403173670290918E-3</c:v>
                </c:pt>
                <c:pt idx="2">
                  <c:v>2.8798119306494271E-2</c:v>
                </c:pt>
                <c:pt idx="3">
                  <c:v>0.84895680282104025</c:v>
                </c:pt>
                <c:pt idx="4">
                  <c:v>1.7925359976491334E-2</c:v>
                </c:pt>
                <c:pt idx="5">
                  <c:v>5.1425213047311201E-2</c:v>
                </c:pt>
                <c:pt idx="6">
                  <c:v>1.1754334410813995E-3</c:v>
                </c:pt>
                <c:pt idx="7">
                  <c:v>2.9385836027034985E-3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smtClean="0"/>
                      <a:t>2</a:t>
                    </a:r>
                    <a:r>
                      <a:rPr lang="en-US" smtClean="0"/>
                      <a:t>734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strRef>
              <c:f>Sheet1!$M$16:$M$30</c:f>
              <c:strCache>
                <c:ptCount val="15"/>
                <c:pt idx="0">
                  <c:v>0-30</c:v>
                </c:pt>
                <c:pt idx="1">
                  <c:v>30-86.5</c:v>
                </c:pt>
                <c:pt idx="2">
                  <c:v>108-118</c:v>
                </c:pt>
                <c:pt idx="3">
                  <c:v>138-174</c:v>
                </c:pt>
                <c:pt idx="4">
                  <c:v>430-470</c:v>
                </c:pt>
                <c:pt idx="5">
                  <c:v>862-880</c:v>
                </c:pt>
                <c:pt idx="6">
                  <c:v>7110-7900</c:v>
                </c:pt>
                <c:pt idx="7">
                  <c:v>7725-8500</c:v>
                </c:pt>
                <c:pt idx="8">
                  <c:v>10500-10650</c:v>
                </c:pt>
                <c:pt idx="9">
                  <c:v>21200-23600</c:v>
                </c:pt>
                <c:pt idx="10">
                  <c:v>24500-26500</c:v>
                </c:pt>
                <c:pt idx="11">
                  <c:v>27500-29500</c:v>
                </c:pt>
                <c:pt idx="12">
                  <c:v>14400-15350</c:v>
                </c:pt>
                <c:pt idx="13">
                  <c:v>37000-39500</c:v>
                </c:pt>
                <c:pt idx="14">
                  <c:v>Other frequencies</c:v>
                </c:pt>
              </c:strCache>
            </c:strRef>
          </c:cat>
          <c:val>
            <c:numRef>
              <c:f>Sheet1!$J$16:$J$30</c:f>
              <c:numCache>
                <c:formatCode>General</c:formatCode>
                <c:ptCount val="15"/>
                <c:pt idx="0">
                  <c:v>555</c:v>
                </c:pt>
                <c:pt idx="1">
                  <c:v>292</c:v>
                </c:pt>
                <c:pt idx="2">
                  <c:v>16</c:v>
                </c:pt>
                <c:pt idx="3">
                  <c:v>734</c:v>
                </c:pt>
                <c:pt idx="4">
                  <c:v>109</c:v>
                </c:pt>
                <c:pt idx="5">
                  <c:v>1</c:v>
                </c:pt>
                <c:pt idx="6">
                  <c:v>21</c:v>
                </c:pt>
                <c:pt idx="7">
                  <c:v>46</c:v>
                </c:pt>
                <c:pt idx="8">
                  <c:v>2</c:v>
                </c:pt>
                <c:pt idx="9">
                  <c:v>28</c:v>
                </c:pt>
                <c:pt idx="10">
                  <c:v>3</c:v>
                </c:pt>
                <c:pt idx="11">
                  <c:v>7</c:v>
                </c:pt>
                <c:pt idx="12">
                  <c:v>18</c:v>
                </c:pt>
                <c:pt idx="13">
                  <c:v>32</c:v>
                </c:pt>
                <c:pt idx="14">
                  <c:v>456</c:v>
                </c:pt>
              </c:numCache>
            </c:numRef>
          </c:val>
        </c:ser>
        <c:dLbls>
          <c:showVal val="1"/>
        </c:dLbls>
        <c:axId val="65406080"/>
        <c:axId val="65407616"/>
      </c:barChart>
      <c:catAx>
        <c:axId val="65406080"/>
        <c:scaling>
          <c:orientation val="minMax"/>
        </c:scaling>
        <c:axPos val="b"/>
        <c:tickLblPos val="nextTo"/>
        <c:crossAx val="65407616"/>
        <c:crosses val="autoZero"/>
        <c:auto val="1"/>
        <c:lblAlgn val="ctr"/>
        <c:lblOffset val="100"/>
      </c:catAx>
      <c:valAx>
        <c:axId val="65407616"/>
        <c:scaling>
          <c:orientation val="minMax"/>
        </c:scaling>
        <c:axPos val="l"/>
        <c:majorGridlines/>
        <c:numFmt formatCode="General" sourceLinked="1"/>
        <c:tickLblPos val="nextTo"/>
        <c:crossAx val="65406080"/>
        <c:crosses val="autoZero"/>
        <c:crossBetween val="between"/>
      </c:valAx>
    </c:plotArea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rotY val="130"/>
      <c:perspective val="70"/>
    </c:view3D>
    <c:plotArea>
      <c:layout/>
      <c:pie3DChart>
        <c:varyColors val="1"/>
        <c:ser>
          <c:idx val="0"/>
          <c:order val="0"/>
          <c:tx>
            <c:strRef>
              <c:f>Sheet1!$K$35:$K$39</c:f>
              <c:strCache>
                <c:ptCount val="1"/>
                <c:pt idx="0">
                  <c:v>Repeater Stations Fixed Stations Fixed Earth Stations Vehicular Stations Handsets</c:v>
                </c:pt>
              </c:strCache>
            </c:strRef>
          </c:tx>
          <c:dLbls>
            <c:dLblPos val="bestFit"/>
            <c:showVal val="1"/>
            <c:showLeaderLines val="1"/>
          </c:dLbls>
          <c:cat>
            <c:strRef>
              <c:f>Sheet1!$K$35:$K$39</c:f>
              <c:strCache>
                <c:ptCount val="5"/>
                <c:pt idx="0">
                  <c:v>Repeater Stations</c:v>
                </c:pt>
                <c:pt idx="1">
                  <c:v>Fixed Stations</c:v>
                </c:pt>
                <c:pt idx="2">
                  <c:v>Fixed Earth Stations</c:v>
                </c:pt>
                <c:pt idx="3">
                  <c:v>Vehicular Stations</c:v>
                </c:pt>
                <c:pt idx="4">
                  <c:v>Handsets</c:v>
                </c:pt>
              </c:strCache>
            </c:strRef>
          </c:cat>
          <c:val>
            <c:numRef>
              <c:f>Sheet1!$J$35:$J$39</c:f>
              <c:numCache>
                <c:formatCode>_-* #,##0_-;_-* #,##0\-;_-* "-"??_-;_-@_-</c:formatCode>
                <c:ptCount val="5"/>
                <c:pt idx="0">
                  <c:v>2608</c:v>
                </c:pt>
                <c:pt idx="1">
                  <c:v>19812</c:v>
                </c:pt>
                <c:pt idx="2">
                  <c:v>10576</c:v>
                </c:pt>
                <c:pt idx="3">
                  <c:v>10977</c:v>
                </c:pt>
                <c:pt idx="4">
                  <c:v>150453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</c:chart>
  <c:txPr>
    <a:bodyPr/>
    <a:lstStyle/>
    <a:p>
      <a:pPr>
        <a:defRPr sz="1600" b="1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D6768-FBC5-4D79-B516-B0FC28031D90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B89A66-663B-4748-A958-5AFCEC989B2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ysClr val="windowText" lastClr="000000"/>
              </a:solidFill>
            </a:rPr>
            <a:t>To promote efficiency of spectrum utilization</a:t>
          </a:r>
          <a:endParaRPr lang="en-US" sz="2400" b="1" dirty="0">
            <a:solidFill>
              <a:sysClr val="windowText" lastClr="000000"/>
            </a:solidFill>
          </a:endParaRPr>
        </a:p>
      </dgm:t>
    </dgm:pt>
    <dgm:pt modelId="{554A275A-C006-49C6-BEBD-74A7E8047B7C}" type="parTrans" cxnId="{D2C7C5AD-37D9-4925-8E2E-BE05418E212C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2FA7C331-7990-4469-9380-8254808E32E1}" type="sibTrans" cxnId="{D2C7C5AD-37D9-4925-8E2E-BE05418E212C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EEA5FFCF-DB0C-4E2A-988E-0F6992CEFAA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ysClr val="windowText" lastClr="000000"/>
              </a:solidFill>
            </a:rPr>
            <a:t>To support public communications, defense sector, utilities, transportation and safety of people</a:t>
          </a:r>
        </a:p>
      </dgm:t>
    </dgm:pt>
    <dgm:pt modelId="{AF7F160A-11C4-45F0-8349-C22AC06658FA}" type="parTrans" cxnId="{A0CCAC49-9DFB-47C4-A1CD-E0775A44FDC6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88381A76-8472-481A-BE29-93D171D82045}" type="sibTrans" cxnId="{A0CCAC49-9DFB-47C4-A1CD-E0775A44FDC6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8A72F5C3-FBF3-438F-BA4D-93A09B91CB6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smtClean="0">
              <a:solidFill>
                <a:sysClr val="windowText" lastClr="000000"/>
              </a:solidFill>
            </a:rPr>
            <a:t>To support harmonized use of spectrum and orbits</a:t>
          </a:r>
          <a:endParaRPr lang="en-US" sz="2400" b="1" dirty="0" smtClean="0">
            <a:solidFill>
              <a:sysClr val="windowText" lastClr="000000"/>
            </a:solidFill>
          </a:endParaRPr>
        </a:p>
      </dgm:t>
    </dgm:pt>
    <dgm:pt modelId="{996248F9-C91D-4CA5-8398-39574C5F2FCB}" type="parTrans" cxnId="{BD1D6081-2D0D-43E4-86D3-34E1B9A82DB2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60C5073C-1628-4D13-AD5C-9CD209A8761D}" type="sibTrans" cxnId="{BD1D6081-2D0D-43E4-86D3-34E1B9A82DB2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68B3FE79-6A1B-4A1D-948F-A74CB62104A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ysClr val="windowText" lastClr="000000"/>
              </a:solidFill>
            </a:rPr>
            <a:t>To speed up national economical growth</a:t>
          </a:r>
        </a:p>
      </dgm:t>
    </dgm:pt>
    <dgm:pt modelId="{93EECF72-E7F8-4146-84B3-D2FA8F54C3CF}" type="parTrans" cxnId="{E4D0EA96-FEFA-4B4B-BAB9-2308CAE37660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AF5D9548-44A1-47AB-BA41-F4A0097D4F5B}" type="sibTrans" cxnId="{E4D0EA96-FEFA-4B4B-BAB9-2308CAE37660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F9A545F4-FB5D-4CA2-97A3-D141EE439DE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ysClr val="windowText" lastClr="000000"/>
              </a:solidFill>
            </a:rPr>
            <a:t>To facilitate radiocommunication technology growth</a:t>
          </a:r>
        </a:p>
      </dgm:t>
    </dgm:pt>
    <dgm:pt modelId="{46CAD881-2F01-4972-AF6A-8621436C8EF5}" type="parTrans" cxnId="{8BCD4FC7-E409-48C0-BD14-62B6489552E8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45FFE57A-2F5F-4BD6-BB73-F2831C264D7B}" type="sibTrans" cxnId="{8BCD4FC7-E409-48C0-BD14-62B6489552E8}">
      <dgm:prSet/>
      <dgm:spPr/>
      <dgm:t>
        <a:bodyPr/>
        <a:lstStyle/>
        <a:p>
          <a:endParaRPr lang="en-US" sz="3200">
            <a:solidFill>
              <a:sysClr val="windowText" lastClr="000000"/>
            </a:solidFill>
          </a:endParaRPr>
        </a:p>
      </dgm:t>
    </dgm:pt>
    <dgm:pt modelId="{0556A387-BDF4-4E87-A429-6C311031E8B9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ysClr val="windowText" lastClr="000000"/>
              </a:solidFill>
            </a:rPr>
            <a:t>To coordinate with international communities and neighbor countries</a:t>
          </a:r>
          <a:endParaRPr lang="en-US" sz="2400" b="1" dirty="0" smtClean="0">
            <a:solidFill>
              <a:sysClr val="windowText" lastClr="000000"/>
            </a:solidFill>
          </a:endParaRPr>
        </a:p>
      </dgm:t>
    </dgm:pt>
    <dgm:pt modelId="{26340789-4A8B-4E50-90E9-22B9C6395EA2}" type="parTrans" cxnId="{6E8E43EE-9709-432F-880F-42293D6F745B}">
      <dgm:prSet/>
      <dgm:spPr/>
      <dgm:t>
        <a:bodyPr/>
        <a:lstStyle/>
        <a:p>
          <a:endParaRPr lang="en-US"/>
        </a:p>
      </dgm:t>
    </dgm:pt>
    <dgm:pt modelId="{C55F8ECD-0ED2-49B4-842E-D4FD5813949D}" type="sibTrans" cxnId="{6E8E43EE-9709-432F-880F-42293D6F745B}">
      <dgm:prSet/>
      <dgm:spPr/>
      <dgm:t>
        <a:bodyPr/>
        <a:lstStyle/>
        <a:p>
          <a:endParaRPr lang="en-US"/>
        </a:p>
      </dgm:t>
    </dgm:pt>
    <dgm:pt modelId="{D7109E08-B635-4003-A082-83000AFC7CAE}" type="pres">
      <dgm:prSet presAssocID="{FE9D6768-FBC5-4D79-B516-B0FC28031D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5FB2C7-8E50-48A1-9439-39C52F073157}" type="pres">
      <dgm:prSet presAssocID="{E9B89A66-663B-4748-A958-5AFCEC989B26}" presName="parentLin" presStyleCnt="0"/>
      <dgm:spPr/>
    </dgm:pt>
    <dgm:pt modelId="{FDD8FDE7-4260-49FB-8B0F-C93F69CD36FF}" type="pres">
      <dgm:prSet presAssocID="{E9B89A66-663B-4748-A958-5AFCEC989B26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FF9EE84E-F40C-402C-AB30-B0957666754D}" type="pres">
      <dgm:prSet presAssocID="{E9B89A66-663B-4748-A958-5AFCEC989B26}" presName="parentText" presStyleLbl="node1" presStyleIdx="0" presStyleCnt="6" custScaleX="1325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A625C-30C3-4980-91BE-ABCF1DABAE7F}" type="pres">
      <dgm:prSet presAssocID="{E9B89A66-663B-4748-A958-5AFCEC989B26}" presName="negativeSpace" presStyleCnt="0"/>
      <dgm:spPr/>
    </dgm:pt>
    <dgm:pt modelId="{E5DC9255-CAB6-44FA-8A08-834D9E537D85}" type="pres">
      <dgm:prSet presAssocID="{E9B89A66-663B-4748-A958-5AFCEC989B26}" presName="childText" presStyleLbl="conFgAcc1" presStyleIdx="0" presStyleCnt="6" custLinFactNeighborX="-749">
        <dgm:presLayoutVars>
          <dgm:bulletEnabled val="1"/>
        </dgm:presLayoutVars>
      </dgm:prSet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DDF633A6-C084-4414-9044-C0D268F6F808}" type="pres">
      <dgm:prSet presAssocID="{2FA7C331-7990-4469-9380-8254808E32E1}" presName="spaceBetweenRectangles" presStyleCnt="0"/>
      <dgm:spPr/>
    </dgm:pt>
    <dgm:pt modelId="{7FC7B384-3AC8-4BFE-9434-246DDB8FDFFD}" type="pres">
      <dgm:prSet presAssocID="{EEA5FFCF-DB0C-4E2A-988E-0F6992CEFAAA}" presName="parentLin" presStyleCnt="0"/>
      <dgm:spPr/>
    </dgm:pt>
    <dgm:pt modelId="{920604D2-C1EB-4D27-9E08-D8529D0F9451}" type="pres">
      <dgm:prSet presAssocID="{EEA5FFCF-DB0C-4E2A-988E-0F6992CEFAA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1552AAE7-07F4-484A-808D-7A285B6A3509}" type="pres">
      <dgm:prSet presAssocID="{EEA5FFCF-DB0C-4E2A-988E-0F6992CEFAAA}" presName="parentText" presStyleLbl="node1" presStyleIdx="1" presStyleCnt="6" custScaleX="132500" custScaleY="1600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AA1E3-9C1F-4012-BA10-F721E66D0B91}" type="pres">
      <dgm:prSet presAssocID="{EEA5FFCF-DB0C-4E2A-988E-0F6992CEFAAA}" presName="negativeSpace" presStyleCnt="0"/>
      <dgm:spPr/>
    </dgm:pt>
    <dgm:pt modelId="{0C09DF78-55DA-431D-BF73-AE358E5D2032}" type="pres">
      <dgm:prSet presAssocID="{EEA5FFCF-DB0C-4E2A-988E-0F6992CEFAAA}" presName="childText" presStyleLbl="conFgAcc1" presStyleIdx="1" presStyleCnt="6" custLinFactNeighborX="-749">
        <dgm:presLayoutVars>
          <dgm:bulletEnabled val="1"/>
        </dgm:presLayoutVars>
      </dgm:prSet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FAD8FC07-859E-4D5C-98FE-12DF32BB29DF}" type="pres">
      <dgm:prSet presAssocID="{88381A76-8472-481A-BE29-93D171D82045}" presName="spaceBetweenRectangles" presStyleCnt="0"/>
      <dgm:spPr/>
    </dgm:pt>
    <dgm:pt modelId="{014C7EAA-9E13-45EE-B11E-BA65D58272FB}" type="pres">
      <dgm:prSet presAssocID="{8A72F5C3-FBF3-438F-BA4D-93A09B91CB62}" presName="parentLin" presStyleCnt="0"/>
      <dgm:spPr/>
    </dgm:pt>
    <dgm:pt modelId="{F7D09FCD-111B-4113-9486-B67BD1E3EA24}" type="pres">
      <dgm:prSet presAssocID="{8A72F5C3-FBF3-438F-BA4D-93A09B91CB62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834B94AD-EEE4-4879-A057-BB1184E7A0E0}" type="pres">
      <dgm:prSet presAssocID="{8A72F5C3-FBF3-438F-BA4D-93A09B91CB62}" presName="parentText" presStyleLbl="node1" presStyleIdx="2" presStyleCnt="6" custScaleX="1325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56B0B-3A5D-41B5-85F2-A64D7D317945}" type="pres">
      <dgm:prSet presAssocID="{8A72F5C3-FBF3-438F-BA4D-93A09B91CB62}" presName="negativeSpace" presStyleCnt="0"/>
      <dgm:spPr/>
    </dgm:pt>
    <dgm:pt modelId="{4DB9961C-7FCE-4610-A986-C6DF21AE541B}" type="pres">
      <dgm:prSet presAssocID="{8A72F5C3-FBF3-438F-BA4D-93A09B91CB62}" presName="childText" presStyleLbl="conFgAcc1" presStyleIdx="2" presStyleCnt="6" custLinFactNeighborX="-749">
        <dgm:presLayoutVars>
          <dgm:bulletEnabled val="1"/>
        </dgm:presLayoutVars>
      </dgm:prSet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8484AAF0-579F-468F-8224-FE381B6CE427}" type="pres">
      <dgm:prSet presAssocID="{60C5073C-1628-4D13-AD5C-9CD209A8761D}" presName="spaceBetweenRectangles" presStyleCnt="0"/>
      <dgm:spPr/>
    </dgm:pt>
    <dgm:pt modelId="{0D13758E-246F-48EF-B7B2-542D57A9876A}" type="pres">
      <dgm:prSet presAssocID="{68B3FE79-6A1B-4A1D-948F-A74CB62104A6}" presName="parentLin" presStyleCnt="0"/>
      <dgm:spPr/>
    </dgm:pt>
    <dgm:pt modelId="{937F124A-2179-4AA7-8212-A2175EB9867E}" type="pres">
      <dgm:prSet presAssocID="{68B3FE79-6A1B-4A1D-948F-A74CB62104A6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0C4888C9-38CE-4B3B-B050-CEB8357A9547}" type="pres">
      <dgm:prSet presAssocID="{68B3FE79-6A1B-4A1D-948F-A74CB62104A6}" presName="parentText" presStyleLbl="node1" presStyleIdx="3" presStyleCnt="6" custScaleX="1325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B76A2-1DE9-46E9-8DF3-AD2051639E97}" type="pres">
      <dgm:prSet presAssocID="{68B3FE79-6A1B-4A1D-948F-A74CB62104A6}" presName="negativeSpace" presStyleCnt="0"/>
      <dgm:spPr/>
    </dgm:pt>
    <dgm:pt modelId="{A2C7412E-A45A-423E-A810-CCCA458B458A}" type="pres">
      <dgm:prSet presAssocID="{68B3FE79-6A1B-4A1D-948F-A74CB62104A6}" presName="childText" presStyleLbl="conFgAcc1" presStyleIdx="3" presStyleCnt="6" custLinFactNeighborX="-749">
        <dgm:presLayoutVars>
          <dgm:bulletEnabled val="1"/>
        </dgm:presLayoutVars>
      </dgm:prSet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29565EF5-556E-43D0-B9DB-679E65712BAE}" type="pres">
      <dgm:prSet presAssocID="{AF5D9548-44A1-47AB-BA41-F4A0097D4F5B}" presName="spaceBetweenRectangles" presStyleCnt="0"/>
      <dgm:spPr/>
    </dgm:pt>
    <dgm:pt modelId="{D1C7ED2D-28DE-43E8-B98D-2F13DAD3C33B}" type="pres">
      <dgm:prSet presAssocID="{F9A545F4-FB5D-4CA2-97A3-D141EE439DE5}" presName="parentLin" presStyleCnt="0"/>
      <dgm:spPr/>
    </dgm:pt>
    <dgm:pt modelId="{658CC365-0E3E-4A7B-A7B1-4595AD6C2907}" type="pres">
      <dgm:prSet presAssocID="{F9A545F4-FB5D-4CA2-97A3-D141EE439DE5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00E585FD-6F29-4E80-9B30-2492726B4B43}" type="pres">
      <dgm:prSet presAssocID="{F9A545F4-FB5D-4CA2-97A3-D141EE439DE5}" presName="parentText" presStyleLbl="node1" presStyleIdx="4" presStyleCnt="6" custScaleX="1325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CC08C-7473-4427-80EB-8034AF20039A}" type="pres">
      <dgm:prSet presAssocID="{F9A545F4-FB5D-4CA2-97A3-D141EE439DE5}" presName="negativeSpace" presStyleCnt="0"/>
      <dgm:spPr/>
    </dgm:pt>
    <dgm:pt modelId="{42D58FE8-0EE3-4EEE-BA87-205C40C78BA7}" type="pres">
      <dgm:prSet presAssocID="{F9A545F4-FB5D-4CA2-97A3-D141EE439DE5}" presName="childText" presStyleLbl="conFgAcc1" presStyleIdx="4" presStyleCnt="6" custLinFactNeighborX="-749">
        <dgm:presLayoutVars>
          <dgm:bulletEnabled val="1"/>
        </dgm:presLayoutVars>
      </dgm:prSet>
      <dgm:spPr>
        <a:solidFill>
          <a:schemeClr val="tx2">
            <a:lumMod val="20000"/>
            <a:lumOff val="80000"/>
            <a:alpha val="90000"/>
          </a:schemeClr>
        </a:solidFill>
      </dgm:spPr>
    </dgm:pt>
    <dgm:pt modelId="{DBD27F4F-D347-4D75-A65D-DED394F0EAD4}" type="pres">
      <dgm:prSet presAssocID="{45FFE57A-2F5F-4BD6-BB73-F2831C264D7B}" presName="spaceBetweenRectangles" presStyleCnt="0"/>
      <dgm:spPr/>
    </dgm:pt>
    <dgm:pt modelId="{193F03B6-C11B-4741-A38E-78DAD02724B6}" type="pres">
      <dgm:prSet presAssocID="{0556A387-BDF4-4E87-A429-6C311031E8B9}" presName="parentLin" presStyleCnt="0"/>
      <dgm:spPr/>
    </dgm:pt>
    <dgm:pt modelId="{ACEC91F3-23D0-4553-937C-40446AFACB0F}" type="pres">
      <dgm:prSet presAssocID="{0556A387-BDF4-4E87-A429-6C311031E8B9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11143307-6DB3-43CF-917B-80822F5FBF63}" type="pres">
      <dgm:prSet presAssocID="{0556A387-BDF4-4E87-A429-6C311031E8B9}" presName="parentText" presStyleLbl="node1" presStyleIdx="5" presStyleCnt="6" custScaleX="132051" custScaleY="1492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856B8-88D6-4927-BE81-D281D0C691E6}" type="pres">
      <dgm:prSet presAssocID="{0556A387-BDF4-4E87-A429-6C311031E8B9}" presName="negativeSpace" presStyleCnt="0"/>
      <dgm:spPr/>
    </dgm:pt>
    <dgm:pt modelId="{C2920A3C-6293-43BA-ADE6-22279504A18B}" type="pres">
      <dgm:prSet presAssocID="{0556A387-BDF4-4E87-A429-6C311031E8B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E3A4B49-9672-48E4-9F14-E8F7440896FF}" type="presOf" srcId="{8A72F5C3-FBF3-438F-BA4D-93A09B91CB62}" destId="{834B94AD-EEE4-4879-A057-BB1184E7A0E0}" srcOrd="1" destOrd="0" presId="urn:microsoft.com/office/officeart/2005/8/layout/list1"/>
    <dgm:cxn modelId="{84CA4629-4B95-4E2D-A765-0BC55B0021DA}" type="presOf" srcId="{68B3FE79-6A1B-4A1D-948F-A74CB62104A6}" destId="{937F124A-2179-4AA7-8212-A2175EB9867E}" srcOrd="0" destOrd="0" presId="urn:microsoft.com/office/officeart/2005/8/layout/list1"/>
    <dgm:cxn modelId="{9826D338-1C8D-4834-AD7A-484003C95DAC}" type="presOf" srcId="{F9A545F4-FB5D-4CA2-97A3-D141EE439DE5}" destId="{658CC365-0E3E-4A7B-A7B1-4595AD6C2907}" srcOrd="0" destOrd="0" presId="urn:microsoft.com/office/officeart/2005/8/layout/list1"/>
    <dgm:cxn modelId="{E4D0EA96-FEFA-4B4B-BAB9-2308CAE37660}" srcId="{FE9D6768-FBC5-4D79-B516-B0FC28031D90}" destId="{68B3FE79-6A1B-4A1D-948F-A74CB62104A6}" srcOrd="3" destOrd="0" parTransId="{93EECF72-E7F8-4146-84B3-D2FA8F54C3CF}" sibTransId="{AF5D9548-44A1-47AB-BA41-F4A0097D4F5B}"/>
    <dgm:cxn modelId="{122CD754-A3FE-4BB2-A585-E9216AF21644}" type="presOf" srcId="{0556A387-BDF4-4E87-A429-6C311031E8B9}" destId="{11143307-6DB3-43CF-917B-80822F5FBF63}" srcOrd="1" destOrd="0" presId="urn:microsoft.com/office/officeart/2005/8/layout/list1"/>
    <dgm:cxn modelId="{B1E738BD-E8C1-41DD-A286-D5B082073ADA}" type="presOf" srcId="{0556A387-BDF4-4E87-A429-6C311031E8B9}" destId="{ACEC91F3-23D0-4553-937C-40446AFACB0F}" srcOrd="0" destOrd="0" presId="urn:microsoft.com/office/officeart/2005/8/layout/list1"/>
    <dgm:cxn modelId="{8BCD4FC7-E409-48C0-BD14-62B6489552E8}" srcId="{FE9D6768-FBC5-4D79-B516-B0FC28031D90}" destId="{F9A545F4-FB5D-4CA2-97A3-D141EE439DE5}" srcOrd="4" destOrd="0" parTransId="{46CAD881-2F01-4972-AF6A-8621436C8EF5}" sibTransId="{45FFE57A-2F5F-4BD6-BB73-F2831C264D7B}"/>
    <dgm:cxn modelId="{D2C7C5AD-37D9-4925-8E2E-BE05418E212C}" srcId="{FE9D6768-FBC5-4D79-B516-B0FC28031D90}" destId="{E9B89A66-663B-4748-A958-5AFCEC989B26}" srcOrd="0" destOrd="0" parTransId="{554A275A-C006-49C6-BEBD-74A7E8047B7C}" sibTransId="{2FA7C331-7990-4469-9380-8254808E32E1}"/>
    <dgm:cxn modelId="{BD1D6081-2D0D-43E4-86D3-34E1B9A82DB2}" srcId="{FE9D6768-FBC5-4D79-B516-B0FC28031D90}" destId="{8A72F5C3-FBF3-438F-BA4D-93A09B91CB62}" srcOrd="2" destOrd="0" parTransId="{996248F9-C91D-4CA5-8398-39574C5F2FCB}" sibTransId="{60C5073C-1628-4D13-AD5C-9CD209A8761D}"/>
    <dgm:cxn modelId="{A0CCAC49-9DFB-47C4-A1CD-E0775A44FDC6}" srcId="{FE9D6768-FBC5-4D79-B516-B0FC28031D90}" destId="{EEA5FFCF-DB0C-4E2A-988E-0F6992CEFAAA}" srcOrd="1" destOrd="0" parTransId="{AF7F160A-11C4-45F0-8349-C22AC06658FA}" sibTransId="{88381A76-8472-481A-BE29-93D171D82045}"/>
    <dgm:cxn modelId="{34D1BB16-07B7-4E9B-A7C6-8605F7F0BE97}" type="presOf" srcId="{8A72F5C3-FBF3-438F-BA4D-93A09B91CB62}" destId="{F7D09FCD-111B-4113-9486-B67BD1E3EA24}" srcOrd="0" destOrd="0" presId="urn:microsoft.com/office/officeart/2005/8/layout/list1"/>
    <dgm:cxn modelId="{18DECDDD-4570-4E9A-8A9C-6788908072EC}" type="presOf" srcId="{EEA5FFCF-DB0C-4E2A-988E-0F6992CEFAAA}" destId="{1552AAE7-07F4-484A-808D-7A285B6A3509}" srcOrd="1" destOrd="0" presId="urn:microsoft.com/office/officeart/2005/8/layout/list1"/>
    <dgm:cxn modelId="{5E5585D2-5508-472F-949D-FB441C1FFC4E}" type="presOf" srcId="{EEA5FFCF-DB0C-4E2A-988E-0F6992CEFAAA}" destId="{920604D2-C1EB-4D27-9E08-D8529D0F9451}" srcOrd="0" destOrd="0" presId="urn:microsoft.com/office/officeart/2005/8/layout/list1"/>
    <dgm:cxn modelId="{C20961DB-FDEE-4B10-B037-54B6B48973CE}" type="presOf" srcId="{68B3FE79-6A1B-4A1D-948F-A74CB62104A6}" destId="{0C4888C9-38CE-4B3B-B050-CEB8357A9547}" srcOrd="1" destOrd="0" presId="urn:microsoft.com/office/officeart/2005/8/layout/list1"/>
    <dgm:cxn modelId="{B9D36E09-22C4-4425-B8E1-81B464C1C9AC}" type="presOf" srcId="{E9B89A66-663B-4748-A958-5AFCEC989B26}" destId="{FF9EE84E-F40C-402C-AB30-B0957666754D}" srcOrd="1" destOrd="0" presId="urn:microsoft.com/office/officeart/2005/8/layout/list1"/>
    <dgm:cxn modelId="{6E8E43EE-9709-432F-880F-42293D6F745B}" srcId="{FE9D6768-FBC5-4D79-B516-B0FC28031D90}" destId="{0556A387-BDF4-4E87-A429-6C311031E8B9}" srcOrd="5" destOrd="0" parTransId="{26340789-4A8B-4E50-90E9-22B9C6395EA2}" sibTransId="{C55F8ECD-0ED2-49B4-842E-D4FD5813949D}"/>
    <dgm:cxn modelId="{18742348-101C-4221-810E-769889A840AF}" type="presOf" srcId="{FE9D6768-FBC5-4D79-B516-B0FC28031D90}" destId="{D7109E08-B635-4003-A082-83000AFC7CAE}" srcOrd="0" destOrd="0" presId="urn:microsoft.com/office/officeart/2005/8/layout/list1"/>
    <dgm:cxn modelId="{596E9A05-A42C-468A-9EBA-D4DC472B2081}" type="presOf" srcId="{F9A545F4-FB5D-4CA2-97A3-D141EE439DE5}" destId="{00E585FD-6F29-4E80-9B30-2492726B4B43}" srcOrd="1" destOrd="0" presId="urn:microsoft.com/office/officeart/2005/8/layout/list1"/>
    <dgm:cxn modelId="{FA52FB96-31F6-4F6C-886D-302D7E365937}" type="presOf" srcId="{E9B89A66-663B-4748-A958-5AFCEC989B26}" destId="{FDD8FDE7-4260-49FB-8B0F-C93F69CD36FF}" srcOrd="0" destOrd="0" presId="urn:microsoft.com/office/officeart/2005/8/layout/list1"/>
    <dgm:cxn modelId="{F6C200EC-390F-4525-8E38-2D3BA7D78191}" type="presParOf" srcId="{D7109E08-B635-4003-A082-83000AFC7CAE}" destId="{E15FB2C7-8E50-48A1-9439-39C52F073157}" srcOrd="0" destOrd="0" presId="urn:microsoft.com/office/officeart/2005/8/layout/list1"/>
    <dgm:cxn modelId="{9CAE7F7E-D815-496E-B7D0-B8FCC1D4BB6C}" type="presParOf" srcId="{E15FB2C7-8E50-48A1-9439-39C52F073157}" destId="{FDD8FDE7-4260-49FB-8B0F-C93F69CD36FF}" srcOrd="0" destOrd="0" presId="urn:microsoft.com/office/officeart/2005/8/layout/list1"/>
    <dgm:cxn modelId="{951329C8-46A2-4417-A517-4FF16D582333}" type="presParOf" srcId="{E15FB2C7-8E50-48A1-9439-39C52F073157}" destId="{FF9EE84E-F40C-402C-AB30-B0957666754D}" srcOrd="1" destOrd="0" presId="urn:microsoft.com/office/officeart/2005/8/layout/list1"/>
    <dgm:cxn modelId="{C67AA5A6-2BFF-4F4A-86EF-B405B01F2D01}" type="presParOf" srcId="{D7109E08-B635-4003-A082-83000AFC7CAE}" destId="{4C1A625C-30C3-4980-91BE-ABCF1DABAE7F}" srcOrd="1" destOrd="0" presId="urn:microsoft.com/office/officeart/2005/8/layout/list1"/>
    <dgm:cxn modelId="{5B5BC59F-0F6D-4FFC-BB0E-4A4EC35D68F9}" type="presParOf" srcId="{D7109E08-B635-4003-A082-83000AFC7CAE}" destId="{E5DC9255-CAB6-44FA-8A08-834D9E537D85}" srcOrd="2" destOrd="0" presId="urn:microsoft.com/office/officeart/2005/8/layout/list1"/>
    <dgm:cxn modelId="{5459F67D-05C6-4427-AEFC-54CB00945270}" type="presParOf" srcId="{D7109E08-B635-4003-A082-83000AFC7CAE}" destId="{DDF633A6-C084-4414-9044-C0D268F6F808}" srcOrd="3" destOrd="0" presId="urn:microsoft.com/office/officeart/2005/8/layout/list1"/>
    <dgm:cxn modelId="{CA92E090-367D-4BE4-92A7-DAB6FEB214C8}" type="presParOf" srcId="{D7109E08-B635-4003-A082-83000AFC7CAE}" destId="{7FC7B384-3AC8-4BFE-9434-246DDB8FDFFD}" srcOrd="4" destOrd="0" presId="urn:microsoft.com/office/officeart/2005/8/layout/list1"/>
    <dgm:cxn modelId="{B36E9455-E3A2-4C5B-9282-D36CD913380C}" type="presParOf" srcId="{7FC7B384-3AC8-4BFE-9434-246DDB8FDFFD}" destId="{920604D2-C1EB-4D27-9E08-D8529D0F9451}" srcOrd="0" destOrd="0" presId="urn:microsoft.com/office/officeart/2005/8/layout/list1"/>
    <dgm:cxn modelId="{A7C8DC9F-09CB-4F39-974B-BBD3832879E1}" type="presParOf" srcId="{7FC7B384-3AC8-4BFE-9434-246DDB8FDFFD}" destId="{1552AAE7-07F4-484A-808D-7A285B6A3509}" srcOrd="1" destOrd="0" presId="urn:microsoft.com/office/officeart/2005/8/layout/list1"/>
    <dgm:cxn modelId="{597A6101-872F-4B60-859A-3F2D956509C8}" type="presParOf" srcId="{D7109E08-B635-4003-A082-83000AFC7CAE}" destId="{BA6AA1E3-9C1F-4012-BA10-F721E66D0B91}" srcOrd="5" destOrd="0" presId="urn:microsoft.com/office/officeart/2005/8/layout/list1"/>
    <dgm:cxn modelId="{B4243F2E-C522-4384-96D9-A28333D3F3FE}" type="presParOf" srcId="{D7109E08-B635-4003-A082-83000AFC7CAE}" destId="{0C09DF78-55DA-431D-BF73-AE358E5D2032}" srcOrd="6" destOrd="0" presId="urn:microsoft.com/office/officeart/2005/8/layout/list1"/>
    <dgm:cxn modelId="{180BA03C-FB3E-468B-A375-3A407ECFC440}" type="presParOf" srcId="{D7109E08-B635-4003-A082-83000AFC7CAE}" destId="{FAD8FC07-859E-4D5C-98FE-12DF32BB29DF}" srcOrd="7" destOrd="0" presId="urn:microsoft.com/office/officeart/2005/8/layout/list1"/>
    <dgm:cxn modelId="{12093FC9-EB47-4174-BBCE-07775A5F9C07}" type="presParOf" srcId="{D7109E08-B635-4003-A082-83000AFC7CAE}" destId="{014C7EAA-9E13-45EE-B11E-BA65D58272FB}" srcOrd="8" destOrd="0" presId="urn:microsoft.com/office/officeart/2005/8/layout/list1"/>
    <dgm:cxn modelId="{C3054851-746B-415B-A1C6-38934F4EE81F}" type="presParOf" srcId="{014C7EAA-9E13-45EE-B11E-BA65D58272FB}" destId="{F7D09FCD-111B-4113-9486-B67BD1E3EA24}" srcOrd="0" destOrd="0" presId="urn:microsoft.com/office/officeart/2005/8/layout/list1"/>
    <dgm:cxn modelId="{9393ED94-2FC6-47B4-98CB-12EBB18D1384}" type="presParOf" srcId="{014C7EAA-9E13-45EE-B11E-BA65D58272FB}" destId="{834B94AD-EEE4-4879-A057-BB1184E7A0E0}" srcOrd="1" destOrd="0" presId="urn:microsoft.com/office/officeart/2005/8/layout/list1"/>
    <dgm:cxn modelId="{BD87AE1A-FF21-4B16-AC50-5E411BF326F2}" type="presParOf" srcId="{D7109E08-B635-4003-A082-83000AFC7CAE}" destId="{94156B0B-3A5D-41B5-85F2-A64D7D317945}" srcOrd="9" destOrd="0" presId="urn:microsoft.com/office/officeart/2005/8/layout/list1"/>
    <dgm:cxn modelId="{AD3D3BD9-0AE6-4A42-95BB-7F2BC9CDD9BC}" type="presParOf" srcId="{D7109E08-B635-4003-A082-83000AFC7CAE}" destId="{4DB9961C-7FCE-4610-A986-C6DF21AE541B}" srcOrd="10" destOrd="0" presId="urn:microsoft.com/office/officeart/2005/8/layout/list1"/>
    <dgm:cxn modelId="{D89ABF33-F0C9-4A19-9C70-DD7CADCCE933}" type="presParOf" srcId="{D7109E08-B635-4003-A082-83000AFC7CAE}" destId="{8484AAF0-579F-468F-8224-FE381B6CE427}" srcOrd="11" destOrd="0" presId="urn:microsoft.com/office/officeart/2005/8/layout/list1"/>
    <dgm:cxn modelId="{D7BE3A07-7FC5-4BDC-8F88-FC945C22D99E}" type="presParOf" srcId="{D7109E08-B635-4003-A082-83000AFC7CAE}" destId="{0D13758E-246F-48EF-B7B2-542D57A9876A}" srcOrd="12" destOrd="0" presId="urn:microsoft.com/office/officeart/2005/8/layout/list1"/>
    <dgm:cxn modelId="{B1104CD8-46EF-425E-8EFA-09A63AFF7EB4}" type="presParOf" srcId="{0D13758E-246F-48EF-B7B2-542D57A9876A}" destId="{937F124A-2179-4AA7-8212-A2175EB9867E}" srcOrd="0" destOrd="0" presId="urn:microsoft.com/office/officeart/2005/8/layout/list1"/>
    <dgm:cxn modelId="{A4199760-EF04-4520-99DA-E48610F7E6EC}" type="presParOf" srcId="{0D13758E-246F-48EF-B7B2-542D57A9876A}" destId="{0C4888C9-38CE-4B3B-B050-CEB8357A9547}" srcOrd="1" destOrd="0" presId="urn:microsoft.com/office/officeart/2005/8/layout/list1"/>
    <dgm:cxn modelId="{933DD55D-10BB-4B11-954F-DF9E074A11CC}" type="presParOf" srcId="{D7109E08-B635-4003-A082-83000AFC7CAE}" destId="{A84B76A2-1DE9-46E9-8DF3-AD2051639E97}" srcOrd="13" destOrd="0" presId="urn:microsoft.com/office/officeart/2005/8/layout/list1"/>
    <dgm:cxn modelId="{0853982E-07BB-4F97-9F54-1A61F8D00544}" type="presParOf" srcId="{D7109E08-B635-4003-A082-83000AFC7CAE}" destId="{A2C7412E-A45A-423E-A810-CCCA458B458A}" srcOrd="14" destOrd="0" presId="urn:microsoft.com/office/officeart/2005/8/layout/list1"/>
    <dgm:cxn modelId="{9EBA65F1-9E45-4550-ACEE-6AB13F251EEA}" type="presParOf" srcId="{D7109E08-B635-4003-A082-83000AFC7CAE}" destId="{29565EF5-556E-43D0-B9DB-679E65712BAE}" srcOrd="15" destOrd="0" presId="urn:microsoft.com/office/officeart/2005/8/layout/list1"/>
    <dgm:cxn modelId="{901E587D-FED8-43E2-9411-F256697478BA}" type="presParOf" srcId="{D7109E08-B635-4003-A082-83000AFC7CAE}" destId="{D1C7ED2D-28DE-43E8-B98D-2F13DAD3C33B}" srcOrd="16" destOrd="0" presId="urn:microsoft.com/office/officeart/2005/8/layout/list1"/>
    <dgm:cxn modelId="{E91528A5-DAF8-4121-9EE4-A551AD5F64FD}" type="presParOf" srcId="{D1C7ED2D-28DE-43E8-B98D-2F13DAD3C33B}" destId="{658CC365-0E3E-4A7B-A7B1-4595AD6C2907}" srcOrd="0" destOrd="0" presId="urn:microsoft.com/office/officeart/2005/8/layout/list1"/>
    <dgm:cxn modelId="{992AF79B-0E9F-4175-AC15-788419DCAC7B}" type="presParOf" srcId="{D1C7ED2D-28DE-43E8-B98D-2F13DAD3C33B}" destId="{00E585FD-6F29-4E80-9B30-2492726B4B43}" srcOrd="1" destOrd="0" presId="urn:microsoft.com/office/officeart/2005/8/layout/list1"/>
    <dgm:cxn modelId="{1A5B0A0A-D7C3-422C-8568-161646DD3FDF}" type="presParOf" srcId="{D7109E08-B635-4003-A082-83000AFC7CAE}" destId="{C91CC08C-7473-4427-80EB-8034AF20039A}" srcOrd="17" destOrd="0" presId="urn:microsoft.com/office/officeart/2005/8/layout/list1"/>
    <dgm:cxn modelId="{ECB95C48-805E-41FB-AA67-2D4153282219}" type="presParOf" srcId="{D7109E08-B635-4003-A082-83000AFC7CAE}" destId="{42D58FE8-0EE3-4EEE-BA87-205C40C78BA7}" srcOrd="18" destOrd="0" presId="urn:microsoft.com/office/officeart/2005/8/layout/list1"/>
    <dgm:cxn modelId="{7A4C434F-EB56-438D-B8D8-B2E7FD5CED91}" type="presParOf" srcId="{D7109E08-B635-4003-A082-83000AFC7CAE}" destId="{DBD27F4F-D347-4D75-A65D-DED394F0EAD4}" srcOrd="19" destOrd="0" presId="urn:microsoft.com/office/officeart/2005/8/layout/list1"/>
    <dgm:cxn modelId="{8575BEE3-AD14-4CFE-ACDE-99E58A982CE0}" type="presParOf" srcId="{D7109E08-B635-4003-A082-83000AFC7CAE}" destId="{193F03B6-C11B-4741-A38E-78DAD02724B6}" srcOrd="20" destOrd="0" presId="urn:microsoft.com/office/officeart/2005/8/layout/list1"/>
    <dgm:cxn modelId="{89529007-5870-48B6-A7C2-83631BC7CC54}" type="presParOf" srcId="{193F03B6-C11B-4741-A38E-78DAD02724B6}" destId="{ACEC91F3-23D0-4553-937C-40446AFACB0F}" srcOrd="0" destOrd="0" presId="urn:microsoft.com/office/officeart/2005/8/layout/list1"/>
    <dgm:cxn modelId="{55AA9442-90A4-4062-A0B7-E8A128046F45}" type="presParOf" srcId="{193F03B6-C11B-4741-A38E-78DAD02724B6}" destId="{11143307-6DB3-43CF-917B-80822F5FBF63}" srcOrd="1" destOrd="0" presId="urn:microsoft.com/office/officeart/2005/8/layout/list1"/>
    <dgm:cxn modelId="{08A9C398-B118-4535-9946-8C7FB04B4037}" type="presParOf" srcId="{D7109E08-B635-4003-A082-83000AFC7CAE}" destId="{952856B8-88D6-4927-BE81-D281D0C691E6}" srcOrd="21" destOrd="0" presId="urn:microsoft.com/office/officeart/2005/8/layout/list1"/>
    <dgm:cxn modelId="{869E8251-0483-491E-BE17-1B86FA3E2CE5}" type="presParOf" srcId="{D7109E08-B635-4003-A082-83000AFC7CAE}" destId="{C2920A3C-6293-43BA-ADE6-22279504A18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D50E70-8B25-4693-AB9E-48905C68FD2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5D7EEA-A8BA-4DD4-80AF-B3E430AA9A11}">
      <dgm:prSet phldrT="[Text]"/>
      <dgm:spPr>
        <a:solidFill>
          <a:srgbClr val="00B0F0"/>
        </a:solidFill>
        <a:ln>
          <a:solidFill>
            <a:schemeClr val="bg2">
              <a:lumMod val="9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b="1" dirty="0" smtClean="0">
              <a:solidFill>
                <a:sysClr val="windowText" lastClr="000000"/>
              </a:solidFill>
            </a:rPr>
            <a:t>Director General</a:t>
          </a:r>
          <a:endParaRPr lang="en-US" b="1" dirty="0">
            <a:solidFill>
              <a:sysClr val="windowText" lastClr="000000"/>
            </a:solidFill>
          </a:endParaRPr>
        </a:p>
      </dgm:t>
    </dgm:pt>
    <dgm:pt modelId="{B0210927-BC35-49A5-86C6-BEFCD1F120F5}" type="parTrans" cxnId="{93B06015-3876-430D-BCE0-EFED87EDF6FE}">
      <dgm:prSet/>
      <dgm:spPr/>
      <dgm:t>
        <a:bodyPr/>
        <a:lstStyle/>
        <a:p>
          <a:endParaRPr lang="en-US"/>
        </a:p>
      </dgm:t>
    </dgm:pt>
    <dgm:pt modelId="{395DAD15-8428-46FF-8D56-D05FF4287D35}" type="sibTrans" cxnId="{93B06015-3876-430D-BCE0-EFED87EDF6FE}">
      <dgm:prSet/>
      <dgm:spPr/>
      <dgm:t>
        <a:bodyPr/>
        <a:lstStyle/>
        <a:p>
          <a:endParaRPr lang="en-US"/>
        </a:p>
      </dgm:t>
    </dgm:pt>
    <dgm:pt modelId="{500608DD-0CDA-43D0-BF46-1F772D347CCC}" type="asst">
      <dgm:prSet phldrT="[Text]"/>
      <dgm:spPr>
        <a:solidFill>
          <a:srgbClr val="00B0F0"/>
        </a:solidFill>
        <a:ln>
          <a:solidFill>
            <a:schemeClr val="bg2">
              <a:lumMod val="9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b="1" dirty="0" smtClean="0">
              <a:solidFill>
                <a:sysClr val="windowText" lastClr="000000"/>
              </a:solidFill>
            </a:rPr>
            <a:t>Deputy</a:t>
          </a:r>
          <a:endParaRPr lang="en-US" b="1" dirty="0">
            <a:solidFill>
              <a:sysClr val="windowText" lastClr="000000"/>
            </a:solidFill>
          </a:endParaRPr>
        </a:p>
      </dgm:t>
    </dgm:pt>
    <dgm:pt modelId="{8CF85FDA-06AA-4900-B2E9-51FC30CCEB44}" type="parTrans" cxnId="{8864D9D5-CB75-4BF4-B211-97F364C0AA02}">
      <dgm:prSet/>
      <dgm:spPr/>
      <dgm:t>
        <a:bodyPr/>
        <a:lstStyle/>
        <a:p>
          <a:endParaRPr lang="en-US"/>
        </a:p>
      </dgm:t>
    </dgm:pt>
    <dgm:pt modelId="{F178339B-E53B-47AF-B6B5-FC96DF084044}" type="sibTrans" cxnId="{8864D9D5-CB75-4BF4-B211-97F364C0AA02}">
      <dgm:prSet/>
      <dgm:spPr/>
      <dgm:t>
        <a:bodyPr/>
        <a:lstStyle/>
        <a:p>
          <a:endParaRPr lang="en-US"/>
        </a:p>
      </dgm:t>
    </dgm:pt>
    <dgm:pt modelId="{4760FBA3-0107-4E45-A13F-E474A60C662A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Apparatus Licensing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D7FD27BE-0036-483E-A30B-36B9488F1DBC}" type="parTrans" cxnId="{A1B7C0A3-4FEC-43BC-93FB-D683A3F44B70}">
      <dgm:prSet/>
      <dgm:spPr/>
      <dgm:t>
        <a:bodyPr/>
        <a:lstStyle/>
        <a:p>
          <a:endParaRPr lang="en-US"/>
        </a:p>
      </dgm:t>
    </dgm:pt>
    <dgm:pt modelId="{7AE07436-87CB-4844-86F3-9AB4FAB714DC}" type="sibTrans" cxnId="{A1B7C0A3-4FEC-43BC-93FB-D683A3F44B70}">
      <dgm:prSet/>
      <dgm:spPr/>
      <dgm:t>
        <a:bodyPr/>
        <a:lstStyle/>
        <a:p>
          <a:endParaRPr lang="en-US"/>
        </a:p>
      </dgm:t>
    </dgm:pt>
    <dgm:pt modelId="{ADFF34D9-EF2B-45E7-806A-B646078AB970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Spectrum Planning and Engineering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B69594E7-E9DB-477F-9A15-CC01E8C4A46B}" type="parTrans" cxnId="{FF1C3C72-731C-4EA7-B920-6C6FE4727EE6}">
      <dgm:prSet/>
      <dgm:spPr/>
      <dgm:t>
        <a:bodyPr/>
        <a:lstStyle/>
        <a:p>
          <a:endParaRPr lang="en-US"/>
        </a:p>
      </dgm:t>
    </dgm:pt>
    <dgm:pt modelId="{C2F686CA-9DF9-44BB-9435-88D63B4216F1}" type="sibTrans" cxnId="{FF1C3C72-731C-4EA7-B920-6C6FE4727EE6}">
      <dgm:prSet/>
      <dgm:spPr/>
      <dgm:t>
        <a:bodyPr/>
        <a:lstStyle/>
        <a:p>
          <a:endParaRPr lang="en-US"/>
        </a:p>
      </dgm:t>
    </dgm:pt>
    <dgm:pt modelId="{BFD0F54D-310C-4689-BC3C-361568487C0D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Spectrum Licensing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477401DB-1FCC-4240-8CBE-0C1D645663B8}" type="parTrans" cxnId="{3EA63675-A56C-451B-847A-A9E154D27700}">
      <dgm:prSet/>
      <dgm:spPr/>
      <dgm:t>
        <a:bodyPr/>
        <a:lstStyle/>
        <a:p>
          <a:endParaRPr lang="en-US"/>
        </a:p>
      </dgm:t>
    </dgm:pt>
    <dgm:pt modelId="{A0E3E695-E5BB-4EBC-9643-A03E39194A3B}" type="sibTrans" cxnId="{3EA63675-A56C-451B-847A-A9E154D27700}">
      <dgm:prSet/>
      <dgm:spPr/>
      <dgm:t>
        <a:bodyPr/>
        <a:lstStyle/>
        <a:p>
          <a:endParaRPr lang="en-US"/>
        </a:p>
      </dgm:t>
    </dgm:pt>
    <dgm:pt modelId="{AE49AEA2-80D5-45E4-82B1-21D7EF1A0F65}" type="pres">
      <dgm:prSet presAssocID="{40D50E70-8B25-4693-AB9E-48905C68FD2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C46CB4E-C1E2-4593-8767-A96534213401}" type="pres">
      <dgm:prSet presAssocID="{335D7EEA-A8BA-4DD4-80AF-B3E430AA9A11}" presName="hierRoot1" presStyleCnt="0">
        <dgm:presLayoutVars>
          <dgm:hierBranch val="init"/>
        </dgm:presLayoutVars>
      </dgm:prSet>
      <dgm:spPr/>
    </dgm:pt>
    <dgm:pt modelId="{42689F3E-22A1-4E91-9D24-F7AD61733B19}" type="pres">
      <dgm:prSet presAssocID="{335D7EEA-A8BA-4DD4-80AF-B3E430AA9A11}" presName="rootComposite1" presStyleCnt="0"/>
      <dgm:spPr/>
    </dgm:pt>
    <dgm:pt modelId="{BB4388CC-6543-4246-8208-3BFCDBF2D495}" type="pres">
      <dgm:prSet presAssocID="{335D7EEA-A8BA-4DD4-80AF-B3E430AA9A1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0685F6-3040-4F99-8BC7-A4CEFEF07A2C}" type="pres">
      <dgm:prSet presAssocID="{335D7EEA-A8BA-4DD4-80AF-B3E430AA9A1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FF306ED-8CBE-433B-BADD-3751FCDB0615}" type="pres">
      <dgm:prSet presAssocID="{335D7EEA-A8BA-4DD4-80AF-B3E430AA9A11}" presName="hierChild2" presStyleCnt="0"/>
      <dgm:spPr/>
    </dgm:pt>
    <dgm:pt modelId="{B3738890-DDB8-4C85-A868-349C6B8B055F}" type="pres">
      <dgm:prSet presAssocID="{D7FD27BE-0036-483E-A30B-36B9488F1DBC}" presName="Name37" presStyleLbl="parChTrans1D2" presStyleIdx="0" presStyleCnt="4"/>
      <dgm:spPr/>
      <dgm:t>
        <a:bodyPr/>
        <a:lstStyle/>
        <a:p>
          <a:endParaRPr lang="en-US"/>
        </a:p>
      </dgm:t>
    </dgm:pt>
    <dgm:pt modelId="{5A5B9D88-FE30-4F4E-8913-F3DB599D61FD}" type="pres">
      <dgm:prSet presAssocID="{4760FBA3-0107-4E45-A13F-E474A60C662A}" presName="hierRoot2" presStyleCnt="0">
        <dgm:presLayoutVars>
          <dgm:hierBranch val="init"/>
        </dgm:presLayoutVars>
      </dgm:prSet>
      <dgm:spPr/>
    </dgm:pt>
    <dgm:pt modelId="{D2E72845-7007-4020-9415-1663501BF7C5}" type="pres">
      <dgm:prSet presAssocID="{4760FBA3-0107-4E45-A13F-E474A60C662A}" presName="rootComposite" presStyleCnt="0"/>
      <dgm:spPr/>
    </dgm:pt>
    <dgm:pt modelId="{FEDA265C-2042-4C74-84BF-914D6F552997}" type="pres">
      <dgm:prSet presAssocID="{4760FBA3-0107-4E45-A13F-E474A60C662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9FF622-3C68-4899-B747-916B8A2AFFA2}" type="pres">
      <dgm:prSet presAssocID="{4760FBA3-0107-4E45-A13F-E474A60C662A}" presName="rootConnector" presStyleLbl="node2" presStyleIdx="0" presStyleCnt="3"/>
      <dgm:spPr/>
      <dgm:t>
        <a:bodyPr/>
        <a:lstStyle/>
        <a:p>
          <a:endParaRPr lang="en-US"/>
        </a:p>
      </dgm:t>
    </dgm:pt>
    <dgm:pt modelId="{1E93D0E3-18FA-49A2-BB83-5CDCD3F16472}" type="pres">
      <dgm:prSet presAssocID="{4760FBA3-0107-4E45-A13F-E474A60C662A}" presName="hierChild4" presStyleCnt="0"/>
      <dgm:spPr/>
    </dgm:pt>
    <dgm:pt modelId="{7D421C4A-014E-40F6-BF14-06435FA06C3C}" type="pres">
      <dgm:prSet presAssocID="{4760FBA3-0107-4E45-A13F-E474A60C662A}" presName="hierChild5" presStyleCnt="0"/>
      <dgm:spPr/>
    </dgm:pt>
    <dgm:pt modelId="{06DA5C51-2546-463D-9388-DC41F657E1A2}" type="pres">
      <dgm:prSet presAssocID="{B69594E7-E9DB-477F-9A15-CC01E8C4A46B}" presName="Name37" presStyleLbl="parChTrans1D2" presStyleIdx="1" presStyleCnt="4"/>
      <dgm:spPr/>
      <dgm:t>
        <a:bodyPr/>
        <a:lstStyle/>
        <a:p>
          <a:endParaRPr lang="en-US"/>
        </a:p>
      </dgm:t>
    </dgm:pt>
    <dgm:pt modelId="{C8C0C4C1-7D68-4751-B4AF-02CD69409C09}" type="pres">
      <dgm:prSet presAssocID="{ADFF34D9-EF2B-45E7-806A-B646078AB970}" presName="hierRoot2" presStyleCnt="0">
        <dgm:presLayoutVars>
          <dgm:hierBranch val="init"/>
        </dgm:presLayoutVars>
      </dgm:prSet>
      <dgm:spPr/>
    </dgm:pt>
    <dgm:pt modelId="{7EAB25CA-D046-4F48-B225-C2B241016B14}" type="pres">
      <dgm:prSet presAssocID="{ADFF34D9-EF2B-45E7-806A-B646078AB970}" presName="rootComposite" presStyleCnt="0"/>
      <dgm:spPr/>
    </dgm:pt>
    <dgm:pt modelId="{DCE97B54-876B-41F5-AA23-ED345DB7A765}" type="pres">
      <dgm:prSet presAssocID="{ADFF34D9-EF2B-45E7-806A-B646078AB97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19A300-A39E-489B-A033-1FFE54A510BE}" type="pres">
      <dgm:prSet presAssocID="{ADFF34D9-EF2B-45E7-806A-B646078AB970}" presName="rootConnector" presStyleLbl="node2" presStyleIdx="1" presStyleCnt="3"/>
      <dgm:spPr/>
      <dgm:t>
        <a:bodyPr/>
        <a:lstStyle/>
        <a:p>
          <a:endParaRPr lang="en-US"/>
        </a:p>
      </dgm:t>
    </dgm:pt>
    <dgm:pt modelId="{CBF7577B-5371-483B-B19C-CEE192B67336}" type="pres">
      <dgm:prSet presAssocID="{ADFF34D9-EF2B-45E7-806A-B646078AB970}" presName="hierChild4" presStyleCnt="0"/>
      <dgm:spPr/>
    </dgm:pt>
    <dgm:pt modelId="{AD3EB14A-6210-4232-9246-BC4FB8D5A453}" type="pres">
      <dgm:prSet presAssocID="{ADFF34D9-EF2B-45E7-806A-B646078AB970}" presName="hierChild5" presStyleCnt="0"/>
      <dgm:spPr/>
    </dgm:pt>
    <dgm:pt modelId="{7023E82D-50D5-452B-B205-EE797F0E12B9}" type="pres">
      <dgm:prSet presAssocID="{477401DB-1FCC-4240-8CBE-0C1D645663B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625C9B8B-22A0-499C-94FB-2BC267E76942}" type="pres">
      <dgm:prSet presAssocID="{BFD0F54D-310C-4689-BC3C-361568487C0D}" presName="hierRoot2" presStyleCnt="0">
        <dgm:presLayoutVars>
          <dgm:hierBranch val="init"/>
        </dgm:presLayoutVars>
      </dgm:prSet>
      <dgm:spPr/>
    </dgm:pt>
    <dgm:pt modelId="{78342C91-98EC-41AB-9F8E-E0051D01BFE1}" type="pres">
      <dgm:prSet presAssocID="{BFD0F54D-310C-4689-BC3C-361568487C0D}" presName="rootComposite" presStyleCnt="0"/>
      <dgm:spPr/>
    </dgm:pt>
    <dgm:pt modelId="{60037046-29B1-4EC3-AE5F-4692DDB51B3B}" type="pres">
      <dgm:prSet presAssocID="{BFD0F54D-310C-4689-BC3C-361568487C0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F7FF27-CE60-4A76-9D25-9F1463C1EAA3}" type="pres">
      <dgm:prSet presAssocID="{BFD0F54D-310C-4689-BC3C-361568487C0D}" presName="rootConnector" presStyleLbl="node2" presStyleIdx="2" presStyleCnt="3"/>
      <dgm:spPr/>
      <dgm:t>
        <a:bodyPr/>
        <a:lstStyle/>
        <a:p>
          <a:endParaRPr lang="en-US"/>
        </a:p>
      </dgm:t>
    </dgm:pt>
    <dgm:pt modelId="{6ED90CAC-D1DA-46F9-BA35-8703C31C83D7}" type="pres">
      <dgm:prSet presAssocID="{BFD0F54D-310C-4689-BC3C-361568487C0D}" presName="hierChild4" presStyleCnt="0"/>
      <dgm:spPr/>
    </dgm:pt>
    <dgm:pt modelId="{2F1AE50E-3D2F-41B3-AEE6-149FB5A535DE}" type="pres">
      <dgm:prSet presAssocID="{BFD0F54D-310C-4689-BC3C-361568487C0D}" presName="hierChild5" presStyleCnt="0"/>
      <dgm:spPr/>
    </dgm:pt>
    <dgm:pt modelId="{BF955485-76A3-44D1-B6B1-271B0C7FB617}" type="pres">
      <dgm:prSet presAssocID="{335D7EEA-A8BA-4DD4-80AF-B3E430AA9A11}" presName="hierChild3" presStyleCnt="0"/>
      <dgm:spPr/>
    </dgm:pt>
    <dgm:pt modelId="{4DE35B7F-34AF-4E2C-9941-241B1873159B}" type="pres">
      <dgm:prSet presAssocID="{8CF85FDA-06AA-4900-B2E9-51FC30CCEB44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AA49E495-6656-4452-9E95-40E9BC8B2D18}" type="pres">
      <dgm:prSet presAssocID="{500608DD-0CDA-43D0-BF46-1F772D347CCC}" presName="hierRoot3" presStyleCnt="0">
        <dgm:presLayoutVars>
          <dgm:hierBranch val="init"/>
        </dgm:presLayoutVars>
      </dgm:prSet>
      <dgm:spPr/>
    </dgm:pt>
    <dgm:pt modelId="{64D96CA7-0B0E-4953-ACBB-A943FB05A926}" type="pres">
      <dgm:prSet presAssocID="{500608DD-0CDA-43D0-BF46-1F772D347CCC}" presName="rootComposite3" presStyleCnt="0"/>
      <dgm:spPr/>
    </dgm:pt>
    <dgm:pt modelId="{965E1DED-269A-4B38-830D-D06FB4441984}" type="pres">
      <dgm:prSet presAssocID="{500608DD-0CDA-43D0-BF46-1F772D347CCC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E4B7DF-AB4B-4DBF-814F-8EA3A45BF50B}" type="pres">
      <dgm:prSet presAssocID="{500608DD-0CDA-43D0-BF46-1F772D347CCC}" presName="rootConnector3" presStyleLbl="asst1" presStyleIdx="0" presStyleCnt="1"/>
      <dgm:spPr/>
      <dgm:t>
        <a:bodyPr/>
        <a:lstStyle/>
        <a:p>
          <a:endParaRPr lang="en-US"/>
        </a:p>
      </dgm:t>
    </dgm:pt>
    <dgm:pt modelId="{B2B1F458-E81E-4D2F-8773-B93FC0A52482}" type="pres">
      <dgm:prSet presAssocID="{500608DD-0CDA-43D0-BF46-1F772D347CCC}" presName="hierChild6" presStyleCnt="0"/>
      <dgm:spPr/>
    </dgm:pt>
    <dgm:pt modelId="{F1318E60-706C-4875-A5CC-D7A956A3CD2D}" type="pres">
      <dgm:prSet presAssocID="{500608DD-0CDA-43D0-BF46-1F772D347CCC}" presName="hierChild7" presStyleCnt="0"/>
      <dgm:spPr/>
    </dgm:pt>
  </dgm:ptLst>
  <dgm:cxnLst>
    <dgm:cxn modelId="{E6DEEB30-104C-46FC-98D6-1D5A5808B974}" type="presOf" srcId="{ADFF34D9-EF2B-45E7-806A-B646078AB970}" destId="{7F19A300-A39E-489B-A033-1FFE54A510BE}" srcOrd="1" destOrd="0" presId="urn:microsoft.com/office/officeart/2005/8/layout/orgChart1"/>
    <dgm:cxn modelId="{A1B7C0A3-4FEC-43BC-93FB-D683A3F44B70}" srcId="{335D7EEA-A8BA-4DD4-80AF-B3E430AA9A11}" destId="{4760FBA3-0107-4E45-A13F-E474A60C662A}" srcOrd="1" destOrd="0" parTransId="{D7FD27BE-0036-483E-A30B-36B9488F1DBC}" sibTransId="{7AE07436-87CB-4844-86F3-9AB4FAB714DC}"/>
    <dgm:cxn modelId="{02856E3A-71F7-4BBB-ACF8-E8FF67874EA0}" type="presOf" srcId="{500608DD-0CDA-43D0-BF46-1F772D347CCC}" destId="{21E4B7DF-AB4B-4DBF-814F-8EA3A45BF50B}" srcOrd="1" destOrd="0" presId="urn:microsoft.com/office/officeart/2005/8/layout/orgChart1"/>
    <dgm:cxn modelId="{93B06015-3876-430D-BCE0-EFED87EDF6FE}" srcId="{40D50E70-8B25-4693-AB9E-48905C68FD2B}" destId="{335D7EEA-A8BA-4DD4-80AF-B3E430AA9A11}" srcOrd="0" destOrd="0" parTransId="{B0210927-BC35-49A5-86C6-BEFCD1F120F5}" sibTransId="{395DAD15-8428-46FF-8D56-D05FF4287D35}"/>
    <dgm:cxn modelId="{FF1C3C72-731C-4EA7-B920-6C6FE4727EE6}" srcId="{335D7EEA-A8BA-4DD4-80AF-B3E430AA9A11}" destId="{ADFF34D9-EF2B-45E7-806A-B646078AB970}" srcOrd="2" destOrd="0" parTransId="{B69594E7-E9DB-477F-9A15-CC01E8C4A46B}" sibTransId="{C2F686CA-9DF9-44BB-9435-88D63B4216F1}"/>
    <dgm:cxn modelId="{0927D8CB-B1AC-4120-815E-03D6130C0AC4}" type="presOf" srcId="{B69594E7-E9DB-477F-9A15-CC01E8C4A46B}" destId="{06DA5C51-2546-463D-9388-DC41F657E1A2}" srcOrd="0" destOrd="0" presId="urn:microsoft.com/office/officeart/2005/8/layout/orgChart1"/>
    <dgm:cxn modelId="{3EA63675-A56C-451B-847A-A9E154D27700}" srcId="{335D7EEA-A8BA-4DD4-80AF-B3E430AA9A11}" destId="{BFD0F54D-310C-4689-BC3C-361568487C0D}" srcOrd="3" destOrd="0" parTransId="{477401DB-1FCC-4240-8CBE-0C1D645663B8}" sibTransId="{A0E3E695-E5BB-4EBC-9643-A03E39194A3B}"/>
    <dgm:cxn modelId="{BA779783-6EE7-4A57-8917-A1979FF3606F}" type="presOf" srcId="{40D50E70-8B25-4693-AB9E-48905C68FD2B}" destId="{AE49AEA2-80D5-45E4-82B1-21D7EF1A0F65}" srcOrd="0" destOrd="0" presId="urn:microsoft.com/office/officeart/2005/8/layout/orgChart1"/>
    <dgm:cxn modelId="{BAB0900C-1449-49C3-9F31-F65B62622FD6}" type="presOf" srcId="{BFD0F54D-310C-4689-BC3C-361568487C0D}" destId="{60037046-29B1-4EC3-AE5F-4692DDB51B3B}" srcOrd="0" destOrd="0" presId="urn:microsoft.com/office/officeart/2005/8/layout/orgChart1"/>
    <dgm:cxn modelId="{BD391836-764E-4733-96B2-25231BEA406B}" type="presOf" srcId="{4760FBA3-0107-4E45-A13F-E474A60C662A}" destId="{BE9FF622-3C68-4899-B747-916B8A2AFFA2}" srcOrd="1" destOrd="0" presId="urn:microsoft.com/office/officeart/2005/8/layout/orgChart1"/>
    <dgm:cxn modelId="{B62B021C-12D2-4014-925E-D10924861394}" type="presOf" srcId="{335D7EEA-A8BA-4DD4-80AF-B3E430AA9A11}" destId="{530685F6-3040-4F99-8BC7-A4CEFEF07A2C}" srcOrd="1" destOrd="0" presId="urn:microsoft.com/office/officeart/2005/8/layout/orgChart1"/>
    <dgm:cxn modelId="{754FCC59-D041-47FC-A31B-AA43C0996CDF}" type="presOf" srcId="{8CF85FDA-06AA-4900-B2E9-51FC30CCEB44}" destId="{4DE35B7F-34AF-4E2C-9941-241B1873159B}" srcOrd="0" destOrd="0" presId="urn:microsoft.com/office/officeart/2005/8/layout/orgChart1"/>
    <dgm:cxn modelId="{FFFC7C71-365E-41E8-8E59-22EDEC4A81E8}" type="presOf" srcId="{ADFF34D9-EF2B-45E7-806A-B646078AB970}" destId="{DCE97B54-876B-41F5-AA23-ED345DB7A765}" srcOrd="0" destOrd="0" presId="urn:microsoft.com/office/officeart/2005/8/layout/orgChart1"/>
    <dgm:cxn modelId="{9307DB6B-25A7-4FC4-8B85-01AC120B3B18}" type="presOf" srcId="{D7FD27BE-0036-483E-A30B-36B9488F1DBC}" destId="{B3738890-DDB8-4C85-A868-349C6B8B055F}" srcOrd="0" destOrd="0" presId="urn:microsoft.com/office/officeart/2005/8/layout/orgChart1"/>
    <dgm:cxn modelId="{11CD0E3F-46F5-4784-B83C-DD45AB80BF58}" type="presOf" srcId="{BFD0F54D-310C-4689-BC3C-361568487C0D}" destId="{E9F7FF27-CE60-4A76-9D25-9F1463C1EAA3}" srcOrd="1" destOrd="0" presId="urn:microsoft.com/office/officeart/2005/8/layout/orgChart1"/>
    <dgm:cxn modelId="{737F0C90-43F2-4196-92B7-E2E12BDB2D0D}" type="presOf" srcId="{4760FBA3-0107-4E45-A13F-E474A60C662A}" destId="{FEDA265C-2042-4C74-84BF-914D6F552997}" srcOrd="0" destOrd="0" presId="urn:microsoft.com/office/officeart/2005/8/layout/orgChart1"/>
    <dgm:cxn modelId="{9E1FB81C-8037-49EF-9F79-C88C533DA3FD}" type="presOf" srcId="{500608DD-0CDA-43D0-BF46-1F772D347CCC}" destId="{965E1DED-269A-4B38-830D-D06FB4441984}" srcOrd="0" destOrd="0" presId="urn:microsoft.com/office/officeart/2005/8/layout/orgChart1"/>
    <dgm:cxn modelId="{F04CD110-B526-4E39-BD42-1F85A4847903}" type="presOf" srcId="{335D7EEA-A8BA-4DD4-80AF-B3E430AA9A11}" destId="{BB4388CC-6543-4246-8208-3BFCDBF2D495}" srcOrd="0" destOrd="0" presId="urn:microsoft.com/office/officeart/2005/8/layout/orgChart1"/>
    <dgm:cxn modelId="{8864D9D5-CB75-4BF4-B211-97F364C0AA02}" srcId="{335D7EEA-A8BA-4DD4-80AF-B3E430AA9A11}" destId="{500608DD-0CDA-43D0-BF46-1F772D347CCC}" srcOrd="0" destOrd="0" parTransId="{8CF85FDA-06AA-4900-B2E9-51FC30CCEB44}" sibTransId="{F178339B-E53B-47AF-B6B5-FC96DF084044}"/>
    <dgm:cxn modelId="{BB4B5A38-F017-4D96-AC34-EA5AE6B8AD57}" type="presOf" srcId="{477401DB-1FCC-4240-8CBE-0C1D645663B8}" destId="{7023E82D-50D5-452B-B205-EE797F0E12B9}" srcOrd="0" destOrd="0" presId="urn:microsoft.com/office/officeart/2005/8/layout/orgChart1"/>
    <dgm:cxn modelId="{9255F961-6D20-41FB-91B1-51892DC95A96}" type="presParOf" srcId="{AE49AEA2-80D5-45E4-82B1-21D7EF1A0F65}" destId="{1C46CB4E-C1E2-4593-8767-A96534213401}" srcOrd="0" destOrd="0" presId="urn:microsoft.com/office/officeart/2005/8/layout/orgChart1"/>
    <dgm:cxn modelId="{EFF9F1E1-5675-4E60-8B7A-B2072785F8A3}" type="presParOf" srcId="{1C46CB4E-C1E2-4593-8767-A96534213401}" destId="{42689F3E-22A1-4E91-9D24-F7AD61733B19}" srcOrd="0" destOrd="0" presId="urn:microsoft.com/office/officeart/2005/8/layout/orgChart1"/>
    <dgm:cxn modelId="{7A282B98-2F56-4253-81F8-1EA20D9560D9}" type="presParOf" srcId="{42689F3E-22A1-4E91-9D24-F7AD61733B19}" destId="{BB4388CC-6543-4246-8208-3BFCDBF2D495}" srcOrd="0" destOrd="0" presId="urn:microsoft.com/office/officeart/2005/8/layout/orgChart1"/>
    <dgm:cxn modelId="{71120378-6C07-4C4A-827F-6948C438C076}" type="presParOf" srcId="{42689F3E-22A1-4E91-9D24-F7AD61733B19}" destId="{530685F6-3040-4F99-8BC7-A4CEFEF07A2C}" srcOrd="1" destOrd="0" presId="urn:microsoft.com/office/officeart/2005/8/layout/orgChart1"/>
    <dgm:cxn modelId="{66A1B8CB-BB2C-40D9-8EEA-AF6B17E86395}" type="presParOf" srcId="{1C46CB4E-C1E2-4593-8767-A96534213401}" destId="{5FF306ED-8CBE-433B-BADD-3751FCDB0615}" srcOrd="1" destOrd="0" presId="urn:microsoft.com/office/officeart/2005/8/layout/orgChart1"/>
    <dgm:cxn modelId="{8E1C3688-1A7D-4EB2-9638-5380F8137842}" type="presParOf" srcId="{5FF306ED-8CBE-433B-BADD-3751FCDB0615}" destId="{B3738890-DDB8-4C85-A868-349C6B8B055F}" srcOrd="0" destOrd="0" presId="urn:microsoft.com/office/officeart/2005/8/layout/orgChart1"/>
    <dgm:cxn modelId="{B224E87A-3092-49D5-A11D-995E00443F92}" type="presParOf" srcId="{5FF306ED-8CBE-433B-BADD-3751FCDB0615}" destId="{5A5B9D88-FE30-4F4E-8913-F3DB599D61FD}" srcOrd="1" destOrd="0" presId="urn:microsoft.com/office/officeart/2005/8/layout/orgChart1"/>
    <dgm:cxn modelId="{F88F6112-A660-4190-B401-EB3B1B0BBE36}" type="presParOf" srcId="{5A5B9D88-FE30-4F4E-8913-F3DB599D61FD}" destId="{D2E72845-7007-4020-9415-1663501BF7C5}" srcOrd="0" destOrd="0" presId="urn:microsoft.com/office/officeart/2005/8/layout/orgChart1"/>
    <dgm:cxn modelId="{9A107FCA-2BAE-4CE0-A995-1DC85F58445E}" type="presParOf" srcId="{D2E72845-7007-4020-9415-1663501BF7C5}" destId="{FEDA265C-2042-4C74-84BF-914D6F552997}" srcOrd="0" destOrd="0" presId="urn:microsoft.com/office/officeart/2005/8/layout/orgChart1"/>
    <dgm:cxn modelId="{65459521-8F9E-4FEE-91B0-AA6C964E3F00}" type="presParOf" srcId="{D2E72845-7007-4020-9415-1663501BF7C5}" destId="{BE9FF622-3C68-4899-B747-916B8A2AFFA2}" srcOrd="1" destOrd="0" presId="urn:microsoft.com/office/officeart/2005/8/layout/orgChart1"/>
    <dgm:cxn modelId="{4D904DC1-B640-40E5-A21A-F86A981674CC}" type="presParOf" srcId="{5A5B9D88-FE30-4F4E-8913-F3DB599D61FD}" destId="{1E93D0E3-18FA-49A2-BB83-5CDCD3F16472}" srcOrd="1" destOrd="0" presId="urn:microsoft.com/office/officeart/2005/8/layout/orgChart1"/>
    <dgm:cxn modelId="{0B9B7CAB-77CE-4E42-A2FF-05152DB165BC}" type="presParOf" srcId="{5A5B9D88-FE30-4F4E-8913-F3DB599D61FD}" destId="{7D421C4A-014E-40F6-BF14-06435FA06C3C}" srcOrd="2" destOrd="0" presId="urn:microsoft.com/office/officeart/2005/8/layout/orgChart1"/>
    <dgm:cxn modelId="{67D440A5-A582-4AB1-BBDF-60021C264F08}" type="presParOf" srcId="{5FF306ED-8CBE-433B-BADD-3751FCDB0615}" destId="{06DA5C51-2546-463D-9388-DC41F657E1A2}" srcOrd="2" destOrd="0" presId="urn:microsoft.com/office/officeart/2005/8/layout/orgChart1"/>
    <dgm:cxn modelId="{B9B1C0CF-860D-4CA1-8A79-C79DB1D636E2}" type="presParOf" srcId="{5FF306ED-8CBE-433B-BADD-3751FCDB0615}" destId="{C8C0C4C1-7D68-4751-B4AF-02CD69409C09}" srcOrd="3" destOrd="0" presId="urn:microsoft.com/office/officeart/2005/8/layout/orgChart1"/>
    <dgm:cxn modelId="{A0DE307C-DBA8-4DB3-86FB-CCE4097AE05F}" type="presParOf" srcId="{C8C0C4C1-7D68-4751-B4AF-02CD69409C09}" destId="{7EAB25CA-D046-4F48-B225-C2B241016B14}" srcOrd="0" destOrd="0" presId="urn:microsoft.com/office/officeart/2005/8/layout/orgChart1"/>
    <dgm:cxn modelId="{7C310038-9709-40A6-9EED-4CCD4462D950}" type="presParOf" srcId="{7EAB25CA-D046-4F48-B225-C2B241016B14}" destId="{DCE97B54-876B-41F5-AA23-ED345DB7A765}" srcOrd="0" destOrd="0" presId="urn:microsoft.com/office/officeart/2005/8/layout/orgChart1"/>
    <dgm:cxn modelId="{CF1807BA-FCCC-449B-AA1E-7BE4D91A996A}" type="presParOf" srcId="{7EAB25CA-D046-4F48-B225-C2B241016B14}" destId="{7F19A300-A39E-489B-A033-1FFE54A510BE}" srcOrd="1" destOrd="0" presId="urn:microsoft.com/office/officeart/2005/8/layout/orgChart1"/>
    <dgm:cxn modelId="{D337B46C-8C19-41A4-B23E-30A459DA636B}" type="presParOf" srcId="{C8C0C4C1-7D68-4751-B4AF-02CD69409C09}" destId="{CBF7577B-5371-483B-B19C-CEE192B67336}" srcOrd="1" destOrd="0" presId="urn:microsoft.com/office/officeart/2005/8/layout/orgChart1"/>
    <dgm:cxn modelId="{50C48AD1-C9BD-454F-A2A8-5720537DA5EF}" type="presParOf" srcId="{C8C0C4C1-7D68-4751-B4AF-02CD69409C09}" destId="{AD3EB14A-6210-4232-9246-BC4FB8D5A453}" srcOrd="2" destOrd="0" presId="urn:microsoft.com/office/officeart/2005/8/layout/orgChart1"/>
    <dgm:cxn modelId="{78A7319C-1628-44DC-8DAB-46FC57FE2D18}" type="presParOf" srcId="{5FF306ED-8CBE-433B-BADD-3751FCDB0615}" destId="{7023E82D-50D5-452B-B205-EE797F0E12B9}" srcOrd="4" destOrd="0" presId="urn:microsoft.com/office/officeart/2005/8/layout/orgChart1"/>
    <dgm:cxn modelId="{29CAE63C-4501-4501-A3AD-D4912CA17FF7}" type="presParOf" srcId="{5FF306ED-8CBE-433B-BADD-3751FCDB0615}" destId="{625C9B8B-22A0-499C-94FB-2BC267E76942}" srcOrd="5" destOrd="0" presId="urn:microsoft.com/office/officeart/2005/8/layout/orgChart1"/>
    <dgm:cxn modelId="{7D52FD31-5F69-41C8-9A22-040B0E19E36A}" type="presParOf" srcId="{625C9B8B-22A0-499C-94FB-2BC267E76942}" destId="{78342C91-98EC-41AB-9F8E-E0051D01BFE1}" srcOrd="0" destOrd="0" presId="urn:microsoft.com/office/officeart/2005/8/layout/orgChart1"/>
    <dgm:cxn modelId="{41CF127F-0BCC-4671-9F98-B2FD202DAFC1}" type="presParOf" srcId="{78342C91-98EC-41AB-9F8E-E0051D01BFE1}" destId="{60037046-29B1-4EC3-AE5F-4692DDB51B3B}" srcOrd="0" destOrd="0" presId="urn:microsoft.com/office/officeart/2005/8/layout/orgChart1"/>
    <dgm:cxn modelId="{601C573E-1738-4C92-913D-0D3E5BE9D728}" type="presParOf" srcId="{78342C91-98EC-41AB-9F8E-E0051D01BFE1}" destId="{E9F7FF27-CE60-4A76-9D25-9F1463C1EAA3}" srcOrd="1" destOrd="0" presId="urn:microsoft.com/office/officeart/2005/8/layout/orgChart1"/>
    <dgm:cxn modelId="{886A79F8-C180-4409-A6EF-99558A2447B9}" type="presParOf" srcId="{625C9B8B-22A0-499C-94FB-2BC267E76942}" destId="{6ED90CAC-D1DA-46F9-BA35-8703C31C83D7}" srcOrd="1" destOrd="0" presId="urn:microsoft.com/office/officeart/2005/8/layout/orgChart1"/>
    <dgm:cxn modelId="{507A6B38-72B0-4239-A7AF-5553B5F73F99}" type="presParOf" srcId="{625C9B8B-22A0-499C-94FB-2BC267E76942}" destId="{2F1AE50E-3D2F-41B3-AEE6-149FB5A535DE}" srcOrd="2" destOrd="0" presId="urn:microsoft.com/office/officeart/2005/8/layout/orgChart1"/>
    <dgm:cxn modelId="{B4A1FA4E-5295-42A8-A4B6-E60D3247545D}" type="presParOf" srcId="{1C46CB4E-C1E2-4593-8767-A96534213401}" destId="{BF955485-76A3-44D1-B6B1-271B0C7FB617}" srcOrd="2" destOrd="0" presId="urn:microsoft.com/office/officeart/2005/8/layout/orgChart1"/>
    <dgm:cxn modelId="{763C60F7-7CB3-4657-B3EF-33EF7AD90062}" type="presParOf" srcId="{BF955485-76A3-44D1-B6B1-271B0C7FB617}" destId="{4DE35B7F-34AF-4E2C-9941-241B1873159B}" srcOrd="0" destOrd="0" presId="urn:microsoft.com/office/officeart/2005/8/layout/orgChart1"/>
    <dgm:cxn modelId="{4F43EA02-6009-48E7-9A22-AB1744E7F533}" type="presParOf" srcId="{BF955485-76A3-44D1-B6B1-271B0C7FB617}" destId="{AA49E495-6656-4452-9E95-40E9BC8B2D18}" srcOrd="1" destOrd="0" presId="urn:microsoft.com/office/officeart/2005/8/layout/orgChart1"/>
    <dgm:cxn modelId="{DC5FD10C-0E58-46EA-8CE8-807196BA7B96}" type="presParOf" srcId="{AA49E495-6656-4452-9E95-40E9BC8B2D18}" destId="{64D96CA7-0B0E-4953-ACBB-A943FB05A926}" srcOrd="0" destOrd="0" presId="urn:microsoft.com/office/officeart/2005/8/layout/orgChart1"/>
    <dgm:cxn modelId="{E028B64F-B572-4651-8680-426034F32585}" type="presParOf" srcId="{64D96CA7-0B0E-4953-ACBB-A943FB05A926}" destId="{965E1DED-269A-4B38-830D-D06FB4441984}" srcOrd="0" destOrd="0" presId="urn:microsoft.com/office/officeart/2005/8/layout/orgChart1"/>
    <dgm:cxn modelId="{82003E13-8458-4124-8F5E-018C2F33B00C}" type="presParOf" srcId="{64D96CA7-0B0E-4953-ACBB-A943FB05A926}" destId="{21E4B7DF-AB4B-4DBF-814F-8EA3A45BF50B}" srcOrd="1" destOrd="0" presId="urn:microsoft.com/office/officeart/2005/8/layout/orgChart1"/>
    <dgm:cxn modelId="{1C826167-01A2-4F34-BA89-A5822C3B261A}" type="presParOf" srcId="{AA49E495-6656-4452-9E95-40E9BC8B2D18}" destId="{B2B1F458-E81E-4D2F-8773-B93FC0A52482}" srcOrd="1" destOrd="0" presId="urn:microsoft.com/office/officeart/2005/8/layout/orgChart1"/>
    <dgm:cxn modelId="{9CBF256E-131E-4DBB-8E9F-380684A5C0D5}" type="presParOf" srcId="{AA49E495-6656-4452-9E95-40E9BC8B2D18}" destId="{F1318E60-706C-4875-A5CC-D7A956A3CD2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7A50D0-6F5C-4B74-A5AD-8EC01D12EB6D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B4F993-3FCD-485C-8288-F384CF8ADCB3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Administration of variety of radio Licenses</a:t>
          </a:r>
          <a:endParaRPr lang="en-US" dirty="0">
            <a:solidFill>
              <a:sysClr val="windowText" lastClr="000000"/>
            </a:solidFill>
          </a:endParaRPr>
        </a:p>
      </dgm:t>
    </dgm:pt>
    <dgm:pt modelId="{4C45C468-C445-4404-ABBA-61677A9D8EA4}" type="parTrans" cxnId="{6FF444B7-D64B-4DF4-A9D2-BDE427D8EC3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93DB605-FBD5-4794-851E-BAA1ECA5F60B}" type="sibTrans" cxnId="{6FF444B7-D64B-4DF4-A9D2-BDE427D8EC3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ECEE6BE-006E-4A95-ACB1-E3A0F091219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Permitting of importers and manufacturers</a:t>
          </a:r>
          <a:endParaRPr lang="en-US" dirty="0">
            <a:solidFill>
              <a:sysClr val="windowText" lastClr="000000"/>
            </a:solidFill>
          </a:endParaRPr>
        </a:p>
      </dgm:t>
    </dgm:pt>
    <dgm:pt modelId="{9C97A668-5F7B-46F8-AAE9-03817206B7F1}" type="parTrans" cxnId="{E006E3C6-F579-4A7D-BC2B-6006CEFA05A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23637C42-7DB7-4C81-85FD-85B41A8CA27E}" type="sibTrans" cxnId="{E006E3C6-F579-4A7D-BC2B-6006CEFA05A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ECD5BEB-58E8-40F9-92E2-849C2A387E61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Spectrum re-farming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5428A030-1A94-4982-95DD-65E82A5D3CBE}" type="parTrans" cxnId="{477EDA48-A001-466F-8CA7-492957DC79D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FF471BC-1D2F-4112-85A2-5AE156F28898}" type="sibTrans" cxnId="{477EDA48-A001-466F-8CA7-492957DC79D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D4BC019-7189-4667-93B0-13DFE85C754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Issuing of type approval certificates</a:t>
          </a:r>
          <a:endParaRPr lang="en-US" dirty="0">
            <a:solidFill>
              <a:sysClr val="windowText" lastClr="000000"/>
            </a:solidFill>
          </a:endParaRPr>
        </a:p>
      </dgm:t>
    </dgm:pt>
    <dgm:pt modelId="{84C58AF0-D357-4594-B6B4-A728E99D1506}" type="parTrans" cxnId="{7B46D4A9-AB8E-4E88-B8C2-A719B9153DF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0D0016B-2B82-4ECE-8F0E-49245B4A50CF}" type="sibTrans" cxnId="{7B46D4A9-AB8E-4E88-B8C2-A719B9153DF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0FE78EDB-6BEC-4CAB-8E36-1BF2895E83B5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Accreditation of test laboratories</a:t>
          </a:r>
          <a:endParaRPr lang="en-US" dirty="0">
            <a:solidFill>
              <a:sysClr val="windowText" lastClr="000000"/>
            </a:solidFill>
          </a:endParaRPr>
        </a:p>
      </dgm:t>
    </dgm:pt>
    <dgm:pt modelId="{4B042103-CA1C-497B-97FC-E32FAEFC1DA4}" type="parTrans" cxnId="{5FEE3E6C-CF38-4934-A166-F45174E0306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8394B4B-300E-464B-9987-97215649346C}" type="sibTrans" cxnId="{5FEE3E6C-CF38-4934-A166-F45174E0306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6C20A9C-2DFD-4E67-BBC2-BC09CF2A563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Frequency band planning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C625F112-5BAD-4F67-9F91-557DBEEFD4CC}" type="parTrans" cxnId="{166966EE-190B-415B-ADD3-98B680740CD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C29D78D-3D55-48CF-91E6-F7366036E3FE}" type="sibTrans" cxnId="{166966EE-190B-415B-ADD3-98B680740CD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CB0C098-E4B6-4E87-9172-1496FBD7E4CA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Spectrum Pricing and billing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22F9F554-1B91-4E37-BBB5-797364258A46}" type="parTrans" cxnId="{F22B4417-2174-4D6F-8ECC-48653202BA0D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FAA11774-26D9-47F1-B1BB-A85E7818BFD0}" type="sibTrans" cxnId="{F22B4417-2174-4D6F-8ECC-48653202BA0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8CA8046-301C-4958-92EE-01EA3AB43CF2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Issuing of type approval certificates</a:t>
          </a:r>
          <a:endParaRPr lang="en-US" dirty="0">
            <a:solidFill>
              <a:sysClr val="windowText" lastClr="000000"/>
            </a:solidFill>
          </a:endParaRPr>
        </a:p>
      </dgm:t>
    </dgm:pt>
    <dgm:pt modelId="{A6ACA9BC-B33A-48FB-96AC-9F7906FAEA3F}" type="parTrans" cxnId="{7A950A85-C861-48DF-A0F8-DECEE3213CE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B4D2971D-C81E-4109-BDDC-BA96C178218E}" type="sibTrans" cxnId="{7A950A85-C861-48DF-A0F8-DECEE3213CE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B90D67F-A51E-4128-BC54-DF4B36B33BD5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Auctioning</a:t>
          </a:r>
          <a:endParaRPr lang="en-US" dirty="0">
            <a:solidFill>
              <a:sysClr val="windowText" lastClr="000000"/>
            </a:solidFill>
          </a:endParaRPr>
        </a:p>
      </dgm:t>
    </dgm:pt>
    <dgm:pt modelId="{7F5A70BB-C8AB-4579-959A-63F45CB06C4B}" type="parTrans" cxnId="{80073C35-BBFA-4892-8181-A6A279F5993B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B4BF693A-F9CB-4FDB-9C5E-6890C8CB8F75}" type="sibTrans" cxnId="{80073C35-BBFA-4892-8181-A6A279F5993B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012D5F9D-CAF4-4A56-A19C-145A053BC7F8}" type="pres">
      <dgm:prSet presAssocID="{B77A50D0-6F5C-4B74-A5AD-8EC01D12EB6D}" presName="Name0" presStyleCnt="0">
        <dgm:presLayoutVars>
          <dgm:dir/>
          <dgm:resizeHandles/>
        </dgm:presLayoutVars>
      </dgm:prSet>
      <dgm:spPr/>
    </dgm:pt>
    <dgm:pt modelId="{AFD849BD-678A-4106-9DBA-99EB8562DE80}" type="pres">
      <dgm:prSet presAssocID="{E4B4F993-3FCD-485C-8288-F384CF8ADCB3}" presName="compNode" presStyleCnt="0"/>
      <dgm:spPr/>
    </dgm:pt>
    <dgm:pt modelId="{6F7C792C-64BA-49C7-A4D6-044B2A849DF1}" type="pres">
      <dgm:prSet presAssocID="{E4B4F993-3FCD-485C-8288-F384CF8ADCB3}" presName="dummyConnPt" presStyleCnt="0"/>
      <dgm:spPr/>
    </dgm:pt>
    <dgm:pt modelId="{F0365E54-33FC-437A-9EE5-17F1D5F8B1F9}" type="pres">
      <dgm:prSet presAssocID="{E4B4F993-3FCD-485C-8288-F384CF8ADCB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889F1-E387-4651-A7CB-E6412CC88566}" type="pres">
      <dgm:prSet presAssocID="{C93DB605-FBD5-4794-851E-BAA1ECA5F60B}" presName="sibTrans" presStyleLbl="bgSibTrans2D1" presStyleIdx="0" presStyleCnt="8"/>
      <dgm:spPr/>
    </dgm:pt>
    <dgm:pt modelId="{FCA1A917-4B1C-4F54-A21D-21EC9AEDAC34}" type="pres">
      <dgm:prSet presAssocID="{9ECEE6BE-006E-4A95-ACB1-E3A0F091219B}" presName="compNode" presStyleCnt="0"/>
      <dgm:spPr/>
    </dgm:pt>
    <dgm:pt modelId="{7952C337-D33F-4780-A1F2-1063D93637CD}" type="pres">
      <dgm:prSet presAssocID="{9ECEE6BE-006E-4A95-ACB1-E3A0F091219B}" presName="dummyConnPt" presStyleCnt="0"/>
      <dgm:spPr/>
    </dgm:pt>
    <dgm:pt modelId="{97DED169-79C7-4822-811A-3066CAB28B08}" type="pres">
      <dgm:prSet presAssocID="{9ECEE6BE-006E-4A95-ACB1-E3A0F091219B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700B0-14E5-4EFD-BE61-9C09FD7B97CD}" type="pres">
      <dgm:prSet presAssocID="{23637C42-7DB7-4C81-85FD-85B41A8CA27E}" presName="sibTrans" presStyleLbl="bgSibTrans2D1" presStyleIdx="1" presStyleCnt="8"/>
      <dgm:spPr/>
    </dgm:pt>
    <dgm:pt modelId="{04F9AB21-F8C1-42A1-B8C3-8AE0BF3EFEBF}" type="pres">
      <dgm:prSet presAssocID="{6ECD5BEB-58E8-40F9-92E2-849C2A387E61}" presName="compNode" presStyleCnt="0"/>
      <dgm:spPr/>
    </dgm:pt>
    <dgm:pt modelId="{C13A25E7-47C6-4FD5-811F-D82CEA6812B0}" type="pres">
      <dgm:prSet presAssocID="{6ECD5BEB-58E8-40F9-92E2-849C2A387E61}" presName="dummyConnPt" presStyleCnt="0"/>
      <dgm:spPr/>
    </dgm:pt>
    <dgm:pt modelId="{951841C0-F0E6-4326-9425-954E109ADB77}" type="pres">
      <dgm:prSet presAssocID="{6ECD5BEB-58E8-40F9-92E2-849C2A387E6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AEC5C-025B-4AE6-8587-36BC06BB92F8}" type="pres">
      <dgm:prSet presAssocID="{1FF471BC-1D2F-4112-85A2-5AE156F28898}" presName="sibTrans" presStyleLbl="bgSibTrans2D1" presStyleIdx="2" presStyleCnt="8"/>
      <dgm:spPr/>
    </dgm:pt>
    <dgm:pt modelId="{C266D859-A5B5-4B45-92F7-294BAC21BE7E}" type="pres">
      <dgm:prSet presAssocID="{1D4BC019-7189-4667-93B0-13DFE85C7549}" presName="compNode" presStyleCnt="0"/>
      <dgm:spPr/>
    </dgm:pt>
    <dgm:pt modelId="{81AB5ABC-71D6-4E9C-9923-8AADA201CDBC}" type="pres">
      <dgm:prSet presAssocID="{1D4BC019-7189-4667-93B0-13DFE85C7549}" presName="dummyConnPt" presStyleCnt="0"/>
      <dgm:spPr/>
    </dgm:pt>
    <dgm:pt modelId="{15F1E5B7-C428-4137-81C4-94FB182ADE57}" type="pres">
      <dgm:prSet presAssocID="{1D4BC019-7189-4667-93B0-13DFE85C754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88569-94AA-4876-8CD7-01259825AA68}" type="pres">
      <dgm:prSet presAssocID="{D0D0016B-2B82-4ECE-8F0E-49245B4A50CF}" presName="sibTrans" presStyleLbl="bgSibTrans2D1" presStyleIdx="3" presStyleCnt="8"/>
      <dgm:spPr/>
    </dgm:pt>
    <dgm:pt modelId="{613D8AB0-66D2-474B-B524-7D8BB7A757EE}" type="pres">
      <dgm:prSet presAssocID="{0FE78EDB-6BEC-4CAB-8E36-1BF2895E83B5}" presName="compNode" presStyleCnt="0"/>
      <dgm:spPr/>
    </dgm:pt>
    <dgm:pt modelId="{8D2A1B1C-23FE-4E93-9CCA-C558D0227128}" type="pres">
      <dgm:prSet presAssocID="{0FE78EDB-6BEC-4CAB-8E36-1BF2895E83B5}" presName="dummyConnPt" presStyleCnt="0"/>
      <dgm:spPr/>
    </dgm:pt>
    <dgm:pt modelId="{75F6EBE7-E488-4203-96A8-A6A5F78EA128}" type="pres">
      <dgm:prSet presAssocID="{0FE78EDB-6BEC-4CAB-8E36-1BF2895E83B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BD73D-D191-409E-B936-62D096395EA0}" type="pres">
      <dgm:prSet presAssocID="{98394B4B-300E-464B-9987-97215649346C}" presName="sibTrans" presStyleLbl="bgSibTrans2D1" presStyleIdx="4" presStyleCnt="8"/>
      <dgm:spPr/>
    </dgm:pt>
    <dgm:pt modelId="{08A2F5C0-7F03-4EE9-A705-A563C6D1F1F8}" type="pres">
      <dgm:prSet presAssocID="{46C20A9C-2DFD-4E67-BBC2-BC09CF2A5636}" presName="compNode" presStyleCnt="0"/>
      <dgm:spPr/>
    </dgm:pt>
    <dgm:pt modelId="{15C66448-79A3-4FD0-B75A-FE22C70E6C03}" type="pres">
      <dgm:prSet presAssocID="{46C20A9C-2DFD-4E67-BBC2-BC09CF2A5636}" presName="dummyConnPt" presStyleCnt="0"/>
      <dgm:spPr/>
    </dgm:pt>
    <dgm:pt modelId="{2E1CB269-E563-4BAA-A6F4-CE0448E6B7D7}" type="pres">
      <dgm:prSet presAssocID="{46C20A9C-2DFD-4E67-BBC2-BC09CF2A563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2EBD5-BA24-40F7-863A-B9F4C5090FDB}" type="pres">
      <dgm:prSet presAssocID="{CC29D78D-3D55-48CF-91E6-F7366036E3FE}" presName="sibTrans" presStyleLbl="bgSibTrans2D1" presStyleIdx="5" presStyleCnt="8"/>
      <dgm:spPr/>
    </dgm:pt>
    <dgm:pt modelId="{40D55089-C606-43ED-A50B-DBB0A39ABBFC}" type="pres">
      <dgm:prSet presAssocID="{3CB0C098-E4B6-4E87-9172-1496FBD7E4CA}" presName="compNode" presStyleCnt="0"/>
      <dgm:spPr/>
    </dgm:pt>
    <dgm:pt modelId="{E251C8EB-FACC-4EE6-B477-6E1C0852F1A8}" type="pres">
      <dgm:prSet presAssocID="{3CB0C098-E4B6-4E87-9172-1496FBD7E4CA}" presName="dummyConnPt" presStyleCnt="0"/>
      <dgm:spPr/>
    </dgm:pt>
    <dgm:pt modelId="{F4370FD0-E597-4896-8D34-BB440B1209B9}" type="pres">
      <dgm:prSet presAssocID="{3CB0C098-E4B6-4E87-9172-1496FBD7E4CA}" presName="node" presStyleLbl="node1" presStyleIdx="6" presStyleCnt="9">
        <dgm:presLayoutVars>
          <dgm:bulletEnabled val="1"/>
        </dgm:presLayoutVars>
      </dgm:prSet>
      <dgm:spPr/>
    </dgm:pt>
    <dgm:pt modelId="{7C211383-5763-4D53-80B8-081D8A9CD50B}" type="pres">
      <dgm:prSet presAssocID="{FAA11774-26D9-47F1-B1BB-A85E7818BFD0}" presName="sibTrans" presStyleLbl="bgSibTrans2D1" presStyleIdx="6" presStyleCnt="8"/>
      <dgm:spPr/>
    </dgm:pt>
    <dgm:pt modelId="{EED16E76-9428-4F4C-9985-BB1B66836461}" type="pres">
      <dgm:prSet presAssocID="{98CA8046-301C-4958-92EE-01EA3AB43CF2}" presName="compNode" presStyleCnt="0"/>
      <dgm:spPr/>
    </dgm:pt>
    <dgm:pt modelId="{38F782DB-0C42-4071-88B9-288E7FA8B42F}" type="pres">
      <dgm:prSet presAssocID="{98CA8046-301C-4958-92EE-01EA3AB43CF2}" presName="dummyConnPt" presStyleCnt="0"/>
      <dgm:spPr/>
    </dgm:pt>
    <dgm:pt modelId="{8F74DDFF-71A0-4F3D-8EF7-961D2C1ED70E}" type="pres">
      <dgm:prSet presAssocID="{98CA8046-301C-4958-92EE-01EA3AB43CF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A12E3E-5BC0-4DDB-970F-620049244175}" type="pres">
      <dgm:prSet presAssocID="{B4D2971D-C81E-4109-BDDC-BA96C178218E}" presName="sibTrans" presStyleLbl="bgSibTrans2D1" presStyleIdx="7" presStyleCnt="8"/>
      <dgm:spPr/>
    </dgm:pt>
    <dgm:pt modelId="{D0B1F401-11C1-42C4-9E82-5114B27B4901}" type="pres">
      <dgm:prSet presAssocID="{1B90D67F-A51E-4128-BC54-DF4B36B33BD5}" presName="compNode" presStyleCnt="0"/>
      <dgm:spPr/>
    </dgm:pt>
    <dgm:pt modelId="{32A03DF7-1832-44AB-BEDC-71661A11F59D}" type="pres">
      <dgm:prSet presAssocID="{1B90D67F-A51E-4128-BC54-DF4B36B33BD5}" presName="dummyConnPt" presStyleCnt="0"/>
      <dgm:spPr/>
    </dgm:pt>
    <dgm:pt modelId="{79DB6EF7-B689-48F8-A8F7-0984F8287BE2}" type="pres">
      <dgm:prSet presAssocID="{1B90D67F-A51E-4128-BC54-DF4B36B33BD5}" presName="node" presStyleLbl="node1" presStyleIdx="8" presStyleCnt="9">
        <dgm:presLayoutVars>
          <dgm:bulletEnabled val="1"/>
        </dgm:presLayoutVars>
      </dgm:prSet>
      <dgm:spPr/>
    </dgm:pt>
  </dgm:ptLst>
  <dgm:cxnLst>
    <dgm:cxn modelId="{0BC8740A-842F-45EC-9BA8-7B3AA60EA134}" type="presOf" srcId="{B4D2971D-C81E-4109-BDDC-BA96C178218E}" destId="{27A12E3E-5BC0-4DDB-970F-620049244175}" srcOrd="0" destOrd="0" presId="urn:microsoft.com/office/officeart/2005/8/layout/bProcess4"/>
    <dgm:cxn modelId="{5FEE3E6C-CF38-4934-A166-F45174E03063}" srcId="{B77A50D0-6F5C-4B74-A5AD-8EC01D12EB6D}" destId="{0FE78EDB-6BEC-4CAB-8E36-1BF2895E83B5}" srcOrd="4" destOrd="0" parTransId="{4B042103-CA1C-497B-97FC-E32FAEFC1DA4}" sibTransId="{98394B4B-300E-464B-9987-97215649346C}"/>
    <dgm:cxn modelId="{28BE369B-5D36-4D2C-88D5-A16E7535AB44}" type="presOf" srcId="{1B90D67F-A51E-4128-BC54-DF4B36B33BD5}" destId="{79DB6EF7-B689-48F8-A8F7-0984F8287BE2}" srcOrd="0" destOrd="0" presId="urn:microsoft.com/office/officeart/2005/8/layout/bProcess4"/>
    <dgm:cxn modelId="{07289AC6-2339-4F51-91C8-1A8B8873F59F}" type="presOf" srcId="{E4B4F993-3FCD-485C-8288-F384CF8ADCB3}" destId="{F0365E54-33FC-437A-9EE5-17F1D5F8B1F9}" srcOrd="0" destOrd="0" presId="urn:microsoft.com/office/officeart/2005/8/layout/bProcess4"/>
    <dgm:cxn modelId="{346A74A5-52FF-481C-A468-2CF748D6EA0E}" type="presOf" srcId="{0FE78EDB-6BEC-4CAB-8E36-1BF2895E83B5}" destId="{75F6EBE7-E488-4203-96A8-A6A5F78EA128}" srcOrd="0" destOrd="0" presId="urn:microsoft.com/office/officeart/2005/8/layout/bProcess4"/>
    <dgm:cxn modelId="{7B46D4A9-AB8E-4E88-B8C2-A719B9153DF3}" srcId="{B77A50D0-6F5C-4B74-A5AD-8EC01D12EB6D}" destId="{1D4BC019-7189-4667-93B0-13DFE85C7549}" srcOrd="3" destOrd="0" parTransId="{84C58AF0-D357-4594-B6B4-A728E99D1506}" sibTransId="{D0D0016B-2B82-4ECE-8F0E-49245B4A50CF}"/>
    <dgm:cxn modelId="{F22B4417-2174-4D6F-8ECC-48653202BA0D}" srcId="{B77A50D0-6F5C-4B74-A5AD-8EC01D12EB6D}" destId="{3CB0C098-E4B6-4E87-9172-1496FBD7E4CA}" srcOrd="6" destOrd="0" parTransId="{22F9F554-1B91-4E37-BBB5-797364258A46}" sibTransId="{FAA11774-26D9-47F1-B1BB-A85E7818BFD0}"/>
    <dgm:cxn modelId="{4D07004D-8297-4B23-A21F-55648121F868}" type="presOf" srcId="{9ECEE6BE-006E-4A95-ACB1-E3A0F091219B}" destId="{97DED169-79C7-4822-811A-3066CAB28B08}" srcOrd="0" destOrd="0" presId="urn:microsoft.com/office/officeart/2005/8/layout/bProcess4"/>
    <dgm:cxn modelId="{7A950A85-C861-48DF-A0F8-DECEE3213CE7}" srcId="{B77A50D0-6F5C-4B74-A5AD-8EC01D12EB6D}" destId="{98CA8046-301C-4958-92EE-01EA3AB43CF2}" srcOrd="7" destOrd="0" parTransId="{A6ACA9BC-B33A-48FB-96AC-9F7906FAEA3F}" sibTransId="{B4D2971D-C81E-4109-BDDC-BA96C178218E}"/>
    <dgm:cxn modelId="{C6866405-DCDC-4743-AB4A-FE06A927815F}" type="presOf" srcId="{B77A50D0-6F5C-4B74-A5AD-8EC01D12EB6D}" destId="{012D5F9D-CAF4-4A56-A19C-145A053BC7F8}" srcOrd="0" destOrd="0" presId="urn:microsoft.com/office/officeart/2005/8/layout/bProcess4"/>
    <dgm:cxn modelId="{10100547-ED45-48B4-8821-166ED9FB9843}" type="presOf" srcId="{FAA11774-26D9-47F1-B1BB-A85E7818BFD0}" destId="{7C211383-5763-4D53-80B8-081D8A9CD50B}" srcOrd="0" destOrd="0" presId="urn:microsoft.com/office/officeart/2005/8/layout/bProcess4"/>
    <dgm:cxn modelId="{80073C35-BBFA-4892-8181-A6A279F5993B}" srcId="{B77A50D0-6F5C-4B74-A5AD-8EC01D12EB6D}" destId="{1B90D67F-A51E-4128-BC54-DF4B36B33BD5}" srcOrd="8" destOrd="0" parTransId="{7F5A70BB-C8AB-4579-959A-63F45CB06C4B}" sibTransId="{B4BF693A-F9CB-4FDB-9C5E-6890C8CB8F75}"/>
    <dgm:cxn modelId="{166966EE-190B-415B-ADD3-98B680740CDC}" srcId="{B77A50D0-6F5C-4B74-A5AD-8EC01D12EB6D}" destId="{46C20A9C-2DFD-4E67-BBC2-BC09CF2A5636}" srcOrd="5" destOrd="0" parTransId="{C625F112-5BAD-4F67-9F91-557DBEEFD4CC}" sibTransId="{CC29D78D-3D55-48CF-91E6-F7366036E3FE}"/>
    <dgm:cxn modelId="{70123792-70ED-4B37-B7F4-79AC55EB6DF7}" type="presOf" srcId="{46C20A9C-2DFD-4E67-BBC2-BC09CF2A5636}" destId="{2E1CB269-E563-4BAA-A6F4-CE0448E6B7D7}" srcOrd="0" destOrd="0" presId="urn:microsoft.com/office/officeart/2005/8/layout/bProcess4"/>
    <dgm:cxn modelId="{2BB731A8-A967-4888-9E29-BBEA4D2C3986}" type="presOf" srcId="{CC29D78D-3D55-48CF-91E6-F7366036E3FE}" destId="{FF32EBD5-BA24-40F7-863A-B9F4C5090FDB}" srcOrd="0" destOrd="0" presId="urn:microsoft.com/office/officeart/2005/8/layout/bProcess4"/>
    <dgm:cxn modelId="{477EDA48-A001-466F-8CA7-492957DC79D3}" srcId="{B77A50D0-6F5C-4B74-A5AD-8EC01D12EB6D}" destId="{6ECD5BEB-58E8-40F9-92E2-849C2A387E61}" srcOrd="2" destOrd="0" parTransId="{5428A030-1A94-4982-95DD-65E82A5D3CBE}" sibTransId="{1FF471BC-1D2F-4112-85A2-5AE156F28898}"/>
    <dgm:cxn modelId="{6AB57B3C-C861-4B85-9D41-30036EA7F99D}" type="presOf" srcId="{C93DB605-FBD5-4794-851E-BAA1ECA5F60B}" destId="{BB8889F1-E387-4651-A7CB-E6412CC88566}" srcOrd="0" destOrd="0" presId="urn:microsoft.com/office/officeart/2005/8/layout/bProcess4"/>
    <dgm:cxn modelId="{DBC4F059-97E8-45E8-952E-51D4531515E0}" type="presOf" srcId="{98394B4B-300E-464B-9987-97215649346C}" destId="{D66BD73D-D191-409E-B936-62D096395EA0}" srcOrd="0" destOrd="0" presId="urn:microsoft.com/office/officeart/2005/8/layout/bProcess4"/>
    <dgm:cxn modelId="{3BFBD9A3-D173-483D-B6DB-2F404FD33906}" type="presOf" srcId="{1D4BC019-7189-4667-93B0-13DFE85C7549}" destId="{15F1E5B7-C428-4137-81C4-94FB182ADE57}" srcOrd="0" destOrd="0" presId="urn:microsoft.com/office/officeart/2005/8/layout/bProcess4"/>
    <dgm:cxn modelId="{349FCAE3-E24F-4D7E-B909-4217C0F37259}" type="presOf" srcId="{98CA8046-301C-4958-92EE-01EA3AB43CF2}" destId="{8F74DDFF-71A0-4F3D-8EF7-961D2C1ED70E}" srcOrd="0" destOrd="0" presId="urn:microsoft.com/office/officeart/2005/8/layout/bProcess4"/>
    <dgm:cxn modelId="{E0D14E87-E80E-412A-AA6B-6CC6ECF28E06}" type="presOf" srcId="{1FF471BC-1D2F-4112-85A2-5AE156F28898}" destId="{486AEC5C-025B-4AE6-8587-36BC06BB92F8}" srcOrd="0" destOrd="0" presId="urn:microsoft.com/office/officeart/2005/8/layout/bProcess4"/>
    <dgm:cxn modelId="{E006E3C6-F579-4A7D-BC2B-6006CEFA05A6}" srcId="{B77A50D0-6F5C-4B74-A5AD-8EC01D12EB6D}" destId="{9ECEE6BE-006E-4A95-ACB1-E3A0F091219B}" srcOrd="1" destOrd="0" parTransId="{9C97A668-5F7B-46F8-AAE9-03817206B7F1}" sibTransId="{23637C42-7DB7-4C81-85FD-85B41A8CA27E}"/>
    <dgm:cxn modelId="{6C9C3796-933B-4167-99A9-D9786A2A908D}" type="presOf" srcId="{23637C42-7DB7-4C81-85FD-85B41A8CA27E}" destId="{A26700B0-14E5-4EFD-BE61-9C09FD7B97CD}" srcOrd="0" destOrd="0" presId="urn:microsoft.com/office/officeart/2005/8/layout/bProcess4"/>
    <dgm:cxn modelId="{73689246-99F1-46E7-AD3C-7D3D3E61BE83}" type="presOf" srcId="{D0D0016B-2B82-4ECE-8F0E-49245B4A50CF}" destId="{DEF88569-94AA-4876-8CD7-01259825AA68}" srcOrd="0" destOrd="0" presId="urn:microsoft.com/office/officeart/2005/8/layout/bProcess4"/>
    <dgm:cxn modelId="{CB8E4435-FC5A-4164-B9A9-14A921A7C84C}" type="presOf" srcId="{6ECD5BEB-58E8-40F9-92E2-849C2A387E61}" destId="{951841C0-F0E6-4326-9425-954E109ADB77}" srcOrd="0" destOrd="0" presId="urn:microsoft.com/office/officeart/2005/8/layout/bProcess4"/>
    <dgm:cxn modelId="{34BA1738-F3CC-4F42-86F4-E347B4013105}" type="presOf" srcId="{3CB0C098-E4B6-4E87-9172-1496FBD7E4CA}" destId="{F4370FD0-E597-4896-8D34-BB440B1209B9}" srcOrd="0" destOrd="0" presId="urn:microsoft.com/office/officeart/2005/8/layout/bProcess4"/>
    <dgm:cxn modelId="{6FF444B7-D64B-4DF4-A9D2-BDE427D8EC31}" srcId="{B77A50D0-6F5C-4B74-A5AD-8EC01D12EB6D}" destId="{E4B4F993-3FCD-485C-8288-F384CF8ADCB3}" srcOrd="0" destOrd="0" parTransId="{4C45C468-C445-4404-ABBA-61677A9D8EA4}" sibTransId="{C93DB605-FBD5-4794-851E-BAA1ECA5F60B}"/>
    <dgm:cxn modelId="{7B5C55BE-4864-48F3-AA79-EA282C505527}" type="presParOf" srcId="{012D5F9D-CAF4-4A56-A19C-145A053BC7F8}" destId="{AFD849BD-678A-4106-9DBA-99EB8562DE80}" srcOrd="0" destOrd="0" presId="urn:microsoft.com/office/officeart/2005/8/layout/bProcess4"/>
    <dgm:cxn modelId="{18CC2B66-9549-42E7-91CB-55DC981E26CA}" type="presParOf" srcId="{AFD849BD-678A-4106-9DBA-99EB8562DE80}" destId="{6F7C792C-64BA-49C7-A4D6-044B2A849DF1}" srcOrd="0" destOrd="0" presId="urn:microsoft.com/office/officeart/2005/8/layout/bProcess4"/>
    <dgm:cxn modelId="{92D8E8B4-B22E-4E36-9FC9-C514C3C35B56}" type="presParOf" srcId="{AFD849BD-678A-4106-9DBA-99EB8562DE80}" destId="{F0365E54-33FC-437A-9EE5-17F1D5F8B1F9}" srcOrd="1" destOrd="0" presId="urn:microsoft.com/office/officeart/2005/8/layout/bProcess4"/>
    <dgm:cxn modelId="{1EB8A4BA-2AAE-4513-A035-CC0585E08559}" type="presParOf" srcId="{012D5F9D-CAF4-4A56-A19C-145A053BC7F8}" destId="{BB8889F1-E387-4651-A7CB-E6412CC88566}" srcOrd="1" destOrd="0" presId="urn:microsoft.com/office/officeart/2005/8/layout/bProcess4"/>
    <dgm:cxn modelId="{33593728-0595-40F2-B78B-5FB0FAFCCBF5}" type="presParOf" srcId="{012D5F9D-CAF4-4A56-A19C-145A053BC7F8}" destId="{FCA1A917-4B1C-4F54-A21D-21EC9AEDAC34}" srcOrd="2" destOrd="0" presId="urn:microsoft.com/office/officeart/2005/8/layout/bProcess4"/>
    <dgm:cxn modelId="{59C3DD8E-7572-46CB-843A-38CF1E301F9C}" type="presParOf" srcId="{FCA1A917-4B1C-4F54-A21D-21EC9AEDAC34}" destId="{7952C337-D33F-4780-A1F2-1063D93637CD}" srcOrd="0" destOrd="0" presId="urn:microsoft.com/office/officeart/2005/8/layout/bProcess4"/>
    <dgm:cxn modelId="{18A9D327-CD0A-474C-A799-6481F1A62111}" type="presParOf" srcId="{FCA1A917-4B1C-4F54-A21D-21EC9AEDAC34}" destId="{97DED169-79C7-4822-811A-3066CAB28B08}" srcOrd="1" destOrd="0" presId="urn:microsoft.com/office/officeart/2005/8/layout/bProcess4"/>
    <dgm:cxn modelId="{17A91593-A530-4287-9230-8748BE9ECD57}" type="presParOf" srcId="{012D5F9D-CAF4-4A56-A19C-145A053BC7F8}" destId="{A26700B0-14E5-4EFD-BE61-9C09FD7B97CD}" srcOrd="3" destOrd="0" presId="urn:microsoft.com/office/officeart/2005/8/layout/bProcess4"/>
    <dgm:cxn modelId="{24137283-E353-434C-A361-1EF554C7094A}" type="presParOf" srcId="{012D5F9D-CAF4-4A56-A19C-145A053BC7F8}" destId="{04F9AB21-F8C1-42A1-B8C3-8AE0BF3EFEBF}" srcOrd="4" destOrd="0" presId="urn:microsoft.com/office/officeart/2005/8/layout/bProcess4"/>
    <dgm:cxn modelId="{A39F4C22-F89C-400F-A1C3-DF1445A748FD}" type="presParOf" srcId="{04F9AB21-F8C1-42A1-B8C3-8AE0BF3EFEBF}" destId="{C13A25E7-47C6-4FD5-811F-D82CEA6812B0}" srcOrd="0" destOrd="0" presId="urn:microsoft.com/office/officeart/2005/8/layout/bProcess4"/>
    <dgm:cxn modelId="{94014EA5-C887-4DB0-9B05-8BC378346863}" type="presParOf" srcId="{04F9AB21-F8C1-42A1-B8C3-8AE0BF3EFEBF}" destId="{951841C0-F0E6-4326-9425-954E109ADB77}" srcOrd="1" destOrd="0" presId="urn:microsoft.com/office/officeart/2005/8/layout/bProcess4"/>
    <dgm:cxn modelId="{054C7EFE-D8C2-4E46-A0D4-64C5315669E4}" type="presParOf" srcId="{012D5F9D-CAF4-4A56-A19C-145A053BC7F8}" destId="{486AEC5C-025B-4AE6-8587-36BC06BB92F8}" srcOrd="5" destOrd="0" presId="urn:microsoft.com/office/officeart/2005/8/layout/bProcess4"/>
    <dgm:cxn modelId="{AB41D5E2-29DA-4E68-ADB9-9F2A87C9D43C}" type="presParOf" srcId="{012D5F9D-CAF4-4A56-A19C-145A053BC7F8}" destId="{C266D859-A5B5-4B45-92F7-294BAC21BE7E}" srcOrd="6" destOrd="0" presId="urn:microsoft.com/office/officeart/2005/8/layout/bProcess4"/>
    <dgm:cxn modelId="{94C1C77A-EA56-491F-A48B-4D7B5E791C7D}" type="presParOf" srcId="{C266D859-A5B5-4B45-92F7-294BAC21BE7E}" destId="{81AB5ABC-71D6-4E9C-9923-8AADA201CDBC}" srcOrd="0" destOrd="0" presId="urn:microsoft.com/office/officeart/2005/8/layout/bProcess4"/>
    <dgm:cxn modelId="{C9D25793-333E-431F-81E0-A57A59C89A45}" type="presParOf" srcId="{C266D859-A5B5-4B45-92F7-294BAC21BE7E}" destId="{15F1E5B7-C428-4137-81C4-94FB182ADE57}" srcOrd="1" destOrd="0" presId="urn:microsoft.com/office/officeart/2005/8/layout/bProcess4"/>
    <dgm:cxn modelId="{B4984C55-2BC9-44BF-A0F2-B52EE8FCEDAA}" type="presParOf" srcId="{012D5F9D-CAF4-4A56-A19C-145A053BC7F8}" destId="{DEF88569-94AA-4876-8CD7-01259825AA68}" srcOrd="7" destOrd="0" presId="urn:microsoft.com/office/officeart/2005/8/layout/bProcess4"/>
    <dgm:cxn modelId="{EAC6DE7C-C872-44C7-959D-6B99D03117E0}" type="presParOf" srcId="{012D5F9D-CAF4-4A56-A19C-145A053BC7F8}" destId="{613D8AB0-66D2-474B-B524-7D8BB7A757EE}" srcOrd="8" destOrd="0" presId="urn:microsoft.com/office/officeart/2005/8/layout/bProcess4"/>
    <dgm:cxn modelId="{D5C24442-755C-45E7-9F6E-EDB7C8AE5719}" type="presParOf" srcId="{613D8AB0-66D2-474B-B524-7D8BB7A757EE}" destId="{8D2A1B1C-23FE-4E93-9CCA-C558D0227128}" srcOrd="0" destOrd="0" presId="urn:microsoft.com/office/officeart/2005/8/layout/bProcess4"/>
    <dgm:cxn modelId="{F66FD62B-5B92-4D0A-B8E5-11E32B7AF453}" type="presParOf" srcId="{613D8AB0-66D2-474B-B524-7D8BB7A757EE}" destId="{75F6EBE7-E488-4203-96A8-A6A5F78EA128}" srcOrd="1" destOrd="0" presId="urn:microsoft.com/office/officeart/2005/8/layout/bProcess4"/>
    <dgm:cxn modelId="{1913F3A8-4430-458B-9AA4-5ED466D13E0E}" type="presParOf" srcId="{012D5F9D-CAF4-4A56-A19C-145A053BC7F8}" destId="{D66BD73D-D191-409E-B936-62D096395EA0}" srcOrd="9" destOrd="0" presId="urn:microsoft.com/office/officeart/2005/8/layout/bProcess4"/>
    <dgm:cxn modelId="{F44E6E7B-6AA2-4440-8FD7-06C799DAB756}" type="presParOf" srcId="{012D5F9D-CAF4-4A56-A19C-145A053BC7F8}" destId="{08A2F5C0-7F03-4EE9-A705-A563C6D1F1F8}" srcOrd="10" destOrd="0" presId="urn:microsoft.com/office/officeart/2005/8/layout/bProcess4"/>
    <dgm:cxn modelId="{0DDC0BDE-BE7B-4ED6-99F5-491FA1ED67B8}" type="presParOf" srcId="{08A2F5C0-7F03-4EE9-A705-A563C6D1F1F8}" destId="{15C66448-79A3-4FD0-B75A-FE22C70E6C03}" srcOrd="0" destOrd="0" presId="urn:microsoft.com/office/officeart/2005/8/layout/bProcess4"/>
    <dgm:cxn modelId="{1B92F0A5-B801-4DCE-A3CE-3FABF1693787}" type="presParOf" srcId="{08A2F5C0-7F03-4EE9-A705-A563C6D1F1F8}" destId="{2E1CB269-E563-4BAA-A6F4-CE0448E6B7D7}" srcOrd="1" destOrd="0" presId="urn:microsoft.com/office/officeart/2005/8/layout/bProcess4"/>
    <dgm:cxn modelId="{4B6651B6-D62C-4D92-A592-708767722C1C}" type="presParOf" srcId="{012D5F9D-CAF4-4A56-A19C-145A053BC7F8}" destId="{FF32EBD5-BA24-40F7-863A-B9F4C5090FDB}" srcOrd="11" destOrd="0" presId="urn:microsoft.com/office/officeart/2005/8/layout/bProcess4"/>
    <dgm:cxn modelId="{E8F37986-3563-4E37-A60B-7A931A847473}" type="presParOf" srcId="{012D5F9D-CAF4-4A56-A19C-145A053BC7F8}" destId="{40D55089-C606-43ED-A50B-DBB0A39ABBFC}" srcOrd="12" destOrd="0" presId="urn:microsoft.com/office/officeart/2005/8/layout/bProcess4"/>
    <dgm:cxn modelId="{B908E4B4-14F3-47C8-810A-BDCC95511E21}" type="presParOf" srcId="{40D55089-C606-43ED-A50B-DBB0A39ABBFC}" destId="{E251C8EB-FACC-4EE6-B477-6E1C0852F1A8}" srcOrd="0" destOrd="0" presId="urn:microsoft.com/office/officeart/2005/8/layout/bProcess4"/>
    <dgm:cxn modelId="{995EE63D-FACC-40C7-B7AB-748C98724457}" type="presParOf" srcId="{40D55089-C606-43ED-A50B-DBB0A39ABBFC}" destId="{F4370FD0-E597-4896-8D34-BB440B1209B9}" srcOrd="1" destOrd="0" presId="urn:microsoft.com/office/officeart/2005/8/layout/bProcess4"/>
    <dgm:cxn modelId="{EEE0F2E8-7039-4616-977B-1A4F7026DA2E}" type="presParOf" srcId="{012D5F9D-CAF4-4A56-A19C-145A053BC7F8}" destId="{7C211383-5763-4D53-80B8-081D8A9CD50B}" srcOrd="13" destOrd="0" presId="urn:microsoft.com/office/officeart/2005/8/layout/bProcess4"/>
    <dgm:cxn modelId="{2AAD6452-6015-47A8-8022-AF822ED928EA}" type="presParOf" srcId="{012D5F9D-CAF4-4A56-A19C-145A053BC7F8}" destId="{EED16E76-9428-4F4C-9985-BB1B66836461}" srcOrd="14" destOrd="0" presId="urn:microsoft.com/office/officeart/2005/8/layout/bProcess4"/>
    <dgm:cxn modelId="{0EAFCF86-54C5-4C16-B164-597B8151B87F}" type="presParOf" srcId="{EED16E76-9428-4F4C-9985-BB1B66836461}" destId="{38F782DB-0C42-4071-88B9-288E7FA8B42F}" srcOrd="0" destOrd="0" presId="urn:microsoft.com/office/officeart/2005/8/layout/bProcess4"/>
    <dgm:cxn modelId="{5D0337F6-E0D3-41C6-8227-4427F4C1B191}" type="presParOf" srcId="{EED16E76-9428-4F4C-9985-BB1B66836461}" destId="{8F74DDFF-71A0-4F3D-8EF7-961D2C1ED70E}" srcOrd="1" destOrd="0" presId="urn:microsoft.com/office/officeart/2005/8/layout/bProcess4"/>
    <dgm:cxn modelId="{1CDDBB32-3100-4479-87EE-1ABB74E57109}" type="presParOf" srcId="{012D5F9D-CAF4-4A56-A19C-145A053BC7F8}" destId="{27A12E3E-5BC0-4DDB-970F-620049244175}" srcOrd="15" destOrd="0" presId="urn:microsoft.com/office/officeart/2005/8/layout/bProcess4"/>
    <dgm:cxn modelId="{FD0F5E06-6D30-43CE-96C5-E337EE7A8D2A}" type="presParOf" srcId="{012D5F9D-CAF4-4A56-A19C-145A053BC7F8}" destId="{D0B1F401-11C1-42C4-9E82-5114B27B4901}" srcOrd="16" destOrd="0" presId="urn:microsoft.com/office/officeart/2005/8/layout/bProcess4"/>
    <dgm:cxn modelId="{E1D4304C-CEE3-47D7-B09B-39A68AB52E56}" type="presParOf" srcId="{D0B1F401-11C1-42C4-9E82-5114B27B4901}" destId="{32A03DF7-1832-44AB-BEDC-71661A11F59D}" srcOrd="0" destOrd="0" presId="urn:microsoft.com/office/officeart/2005/8/layout/bProcess4"/>
    <dgm:cxn modelId="{31CE9D80-324E-4F97-A83E-4AB313A2DE7F}" type="presParOf" srcId="{D0B1F401-11C1-42C4-9E82-5114B27B4901}" destId="{79DB6EF7-B689-48F8-A8F7-0984F8287BE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92588F-921A-4044-AB48-F988CD49E84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FEBB130-0779-4B1B-96BF-7EE4BD12F435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Feasibility study in 2010</a:t>
          </a:r>
          <a:endParaRPr lang="en-US" dirty="0">
            <a:solidFill>
              <a:sysClr val="windowText" lastClr="000000"/>
            </a:solidFill>
          </a:endParaRPr>
        </a:p>
      </dgm:t>
    </dgm:pt>
    <dgm:pt modelId="{31E19843-DDB5-451D-9979-9CB953B3D2BD}" type="parTrans" cxnId="{2938CCCF-5CD7-4E3C-ABA2-2350E8A99683}">
      <dgm:prSet/>
      <dgm:spPr/>
      <dgm:t>
        <a:bodyPr/>
        <a:lstStyle/>
        <a:p>
          <a:endParaRPr lang="en-US"/>
        </a:p>
      </dgm:t>
    </dgm:pt>
    <dgm:pt modelId="{295D9BE8-B1D7-4613-9902-90F5740751C7}" type="sibTrans" cxnId="{2938CCCF-5CD7-4E3C-ABA2-2350E8A99683}">
      <dgm:prSet/>
      <dgm:spPr/>
      <dgm:t>
        <a:bodyPr/>
        <a:lstStyle/>
        <a:p>
          <a:endParaRPr lang="en-US"/>
        </a:p>
      </dgm:t>
    </dgm:pt>
    <dgm:pt modelId="{3A02183F-F257-4193-B4A2-63ED570E33A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auction held in 2012</a:t>
          </a:r>
          <a:endParaRPr lang="en-US" dirty="0">
            <a:solidFill>
              <a:sysClr val="windowText" lastClr="000000"/>
            </a:solidFill>
          </a:endParaRPr>
        </a:p>
      </dgm:t>
    </dgm:pt>
    <dgm:pt modelId="{9552FB4B-D725-41BB-BF3D-11ECE49BDDDD}" type="parTrans" cxnId="{BEE45DD4-4290-45CC-8119-8717A572519E}">
      <dgm:prSet/>
      <dgm:spPr/>
      <dgm:t>
        <a:bodyPr/>
        <a:lstStyle/>
        <a:p>
          <a:endParaRPr lang="en-US"/>
        </a:p>
      </dgm:t>
    </dgm:pt>
    <dgm:pt modelId="{96DAFBFB-D932-46F7-829F-645940A974CC}" type="sibTrans" cxnId="{BEE45DD4-4290-45CC-8119-8717A572519E}">
      <dgm:prSet/>
      <dgm:spPr/>
      <dgm:t>
        <a:bodyPr/>
        <a:lstStyle/>
        <a:p>
          <a:endParaRPr lang="en-US"/>
        </a:p>
      </dgm:t>
    </dgm:pt>
    <dgm:pt modelId="{64AF4441-0378-4367-A61D-3E8523506815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License is ready to issue this March</a:t>
          </a:r>
          <a:endParaRPr lang="en-US" dirty="0">
            <a:solidFill>
              <a:sysClr val="windowText" lastClr="000000"/>
            </a:solidFill>
          </a:endParaRPr>
        </a:p>
      </dgm:t>
    </dgm:pt>
    <dgm:pt modelId="{F5BE0059-B427-4BED-92A1-484D4BE0979E}" type="parTrans" cxnId="{54967764-E2F8-4E1D-B5E6-88FC047F9C55}">
      <dgm:prSet/>
      <dgm:spPr/>
      <dgm:t>
        <a:bodyPr/>
        <a:lstStyle/>
        <a:p>
          <a:endParaRPr lang="en-US"/>
        </a:p>
      </dgm:t>
    </dgm:pt>
    <dgm:pt modelId="{CA154E52-BC96-48E2-BE36-9942013D572E}" type="sibTrans" cxnId="{54967764-E2F8-4E1D-B5E6-88FC047F9C55}">
      <dgm:prSet/>
      <dgm:spPr/>
      <dgm:t>
        <a:bodyPr/>
        <a:lstStyle/>
        <a:p>
          <a:endParaRPr lang="en-US"/>
        </a:p>
      </dgm:t>
    </dgm:pt>
    <dgm:pt modelId="{577E72EA-65D6-4FD0-860D-33BB0C6AB5C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Possibility for roll out by new operator</a:t>
          </a:r>
          <a:endParaRPr lang="en-US" dirty="0">
            <a:solidFill>
              <a:sysClr val="windowText" lastClr="000000"/>
            </a:solidFill>
          </a:endParaRPr>
        </a:p>
      </dgm:t>
    </dgm:pt>
    <dgm:pt modelId="{C62579C2-1503-4FA6-B90B-9293560DDC40}" type="parTrans" cxnId="{65F1AE24-FD69-4ACC-826D-1F836C5ABA6B}">
      <dgm:prSet/>
      <dgm:spPr/>
      <dgm:t>
        <a:bodyPr/>
        <a:lstStyle/>
        <a:p>
          <a:endParaRPr lang="en-US"/>
        </a:p>
      </dgm:t>
    </dgm:pt>
    <dgm:pt modelId="{6B8EEE2B-01C0-4CDE-BD01-FFC0E6159981}" type="sibTrans" cxnId="{65F1AE24-FD69-4ACC-826D-1F836C5ABA6B}">
      <dgm:prSet/>
      <dgm:spPr/>
      <dgm:t>
        <a:bodyPr/>
        <a:lstStyle/>
        <a:p>
          <a:endParaRPr lang="en-US"/>
        </a:p>
      </dgm:t>
    </dgm:pt>
    <dgm:pt modelId="{6FC3B4DB-4396-408B-B841-542207F962A0}" type="pres">
      <dgm:prSet presAssocID="{FF92588F-921A-4044-AB48-F988CD49E847}" presName="CompostProcess" presStyleCnt="0">
        <dgm:presLayoutVars>
          <dgm:dir/>
          <dgm:resizeHandles val="exact"/>
        </dgm:presLayoutVars>
      </dgm:prSet>
      <dgm:spPr/>
    </dgm:pt>
    <dgm:pt modelId="{CB2F3E98-23CB-4A0C-A3E1-CDED9970B332}" type="pres">
      <dgm:prSet presAssocID="{FF92588F-921A-4044-AB48-F988CD49E847}" presName="arrow" presStyleLbl="bgShp" presStyleIdx="0" presStyleCnt="1" custScaleX="117647" custLinFactNeighborY="995"/>
      <dgm:spPr>
        <a:solidFill>
          <a:srgbClr val="92D050"/>
        </a:solidFill>
      </dgm:spPr>
    </dgm:pt>
    <dgm:pt modelId="{A6764042-5426-4E8A-8BD5-575E921C475D}" type="pres">
      <dgm:prSet presAssocID="{FF92588F-921A-4044-AB48-F988CD49E847}" presName="linearProcess" presStyleCnt="0"/>
      <dgm:spPr/>
    </dgm:pt>
    <dgm:pt modelId="{65D3AF69-0702-4ABB-8838-443FEAD482F2}" type="pres">
      <dgm:prSet presAssocID="{4FEBB130-0779-4B1B-96BF-7EE4BD12F43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6663F-85FB-4848-8E70-047D67BE6DDB}" type="pres">
      <dgm:prSet presAssocID="{295D9BE8-B1D7-4613-9902-90F5740751C7}" presName="sibTrans" presStyleCnt="0"/>
      <dgm:spPr/>
    </dgm:pt>
    <dgm:pt modelId="{A6E6595B-FB7E-4FB6-BDF0-4027F81B271A}" type="pres">
      <dgm:prSet presAssocID="{577E72EA-65D6-4FD0-860D-33BB0C6AB5C6}" presName="textNode" presStyleLbl="node1" presStyleIdx="1" presStyleCnt="4" custScaleX="145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A0E98-1071-4288-8659-755D6668DCFB}" type="pres">
      <dgm:prSet presAssocID="{6B8EEE2B-01C0-4CDE-BD01-FFC0E6159981}" presName="sibTrans" presStyleCnt="0"/>
      <dgm:spPr/>
    </dgm:pt>
    <dgm:pt modelId="{DD7AD872-BCC9-41C6-881C-AF21095A6365}" type="pres">
      <dgm:prSet presAssocID="{3A02183F-F257-4193-B4A2-63ED570E33AB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50A4C-9844-483E-81D6-D81ECDF7CC6C}" type="pres">
      <dgm:prSet presAssocID="{96DAFBFB-D932-46F7-829F-645940A974CC}" presName="sibTrans" presStyleCnt="0"/>
      <dgm:spPr/>
    </dgm:pt>
    <dgm:pt modelId="{E03FBF11-E8B5-437B-8334-A1B153C9B352}" type="pres">
      <dgm:prSet presAssocID="{64AF4441-0378-4367-A61D-3E8523506815}" presName="textNode" presStyleLbl="node1" presStyleIdx="3" presStyleCnt="4" custScaleX="141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F1AE24-FD69-4ACC-826D-1F836C5ABA6B}" srcId="{FF92588F-921A-4044-AB48-F988CD49E847}" destId="{577E72EA-65D6-4FD0-860D-33BB0C6AB5C6}" srcOrd="1" destOrd="0" parTransId="{C62579C2-1503-4FA6-B90B-9293560DDC40}" sibTransId="{6B8EEE2B-01C0-4CDE-BD01-FFC0E6159981}"/>
    <dgm:cxn modelId="{54967764-E2F8-4E1D-B5E6-88FC047F9C55}" srcId="{FF92588F-921A-4044-AB48-F988CD49E847}" destId="{64AF4441-0378-4367-A61D-3E8523506815}" srcOrd="3" destOrd="0" parTransId="{F5BE0059-B427-4BED-92A1-484D4BE0979E}" sibTransId="{CA154E52-BC96-48E2-BE36-9942013D572E}"/>
    <dgm:cxn modelId="{36E3CD05-59CC-4B38-BD78-08F0CDE5D35B}" type="presOf" srcId="{577E72EA-65D6-4FD0-860D-33BB0C6AB5C6}" destId="{A6E6595B-FB7E-4FB6-BDF0-4027F81B271A}" srcOrd="0" destOrd="0" presId="urn:microsoft.com/office/officeart/2005/8/layout/hProcess9"/>
    <dgm:cxn modelId="{A6C94F66-8C1F-4E24-9ACF-137206F4D477}" type="presOf" srcId="{FF92588F-921A-4044-AB48-F988CD49E847}" destId="{6FC3B4DB-4396-408B-B841-542207F962A0}" srcOrd="0" destOrd="0" presId="urn:microsoft.com/office/officeart/2005/8/layout/hProcess9"/>
    <dgm:cxn modelId="{3EBB6954-073B-4094-BB31-664D34B46121}" type="presOf" srcId="{4FEBB130-0779-4B1B-96BF-7EE4BD12F435}" destId="{65D3AF69-0702-4ABB-8838-443FEAD482F2}" srcOrd="0" destOrd="0" presId="urn:microsoft.com/office/officeart/2005/8/layout/hProcess9"/>
    <dgm:cxn modelId="{48B32938-1306-483F-9951-BB8567B19271}" type="presOf" srcId="{3A02183F-F257-4193-B4A2-63ED570E33AB}" destId="{DD7AD872-BCC9-41C6-881C-AF21095A6365}" srcOrd="0" destOrd="0" presId="urn:microsoft.com/office/officeart/2005/8/layout/hProcess9"/>
    <dgm:cxn modelId="{BEE45DD4-4290-45CC-8119-8717A572519E}" srcId="{FF92588F-921A-4044-AB48-F988CD49E847}" destId="{3A02183F-F257-4193-B4A2-63ED570E33AB}" srcOrd="2" destOrd="0" parTransId="{9552FB4B-D725-41BB-BF3D-11ECE49BDDDD}" sibTransId="{96DAFBFB-D932-46F7-829F-645940A974CC}"/>
    <dgm:cxn modelId="{2938CCCF-5CD7-4E3C-ABA2-2350E8A99683}" srcId="{FF92588F-921A-4044-AB48-F988CD49E847}" destId="{4FEBB130-0779-4B1B-96BF-7EE4BD12F435}" srcOrd="0" destOrd="0" parTransId="{31E19843-DDB5-451D-9979-9CB953B3D2BD}" sibTransId="{295D9BE8-B1D7-4613-9902-90F5740751C7}"/>
    <dgm:cxn modelId="{20EFE70F-BABE-42C4-A95B-6129D8B10181}" type="presOf" srcId="{64AF4441-0378-4367-A61D-3E8523506815}" destId="{E03FBF11-E8B5-437B-8334-A1B153C9B352}" srcOrd="0" destOrd="0" presId="urn:microsoft.com/office/officeart/2005/8/layout/hProcess9"/>
    <dgm:cxn modelId="{38589209-5219-47C5-9FA5-AF258B58C2F8}" type="presParOf" srcId="{6FC3B4DB-4396-408B-B841-542207F962A0}" destId="{CB2F3E98-23CB-4A0C-A3E1-CDED9970B332}" srcOrd="0" destOrd="0" presId="urn:microsoft.com/office/officeart/2005/8/layout/hProcess9"/>
    <dgm:cxn modelId="{D45F4314-F490-4E45-AC2F-E9D5982DE2BA}" type="presParOf" srcId="{6FC3B4DB-4396-408B-B841-542207F962A0}" destId="{A6764042-5426-4E8A-8BD5-575E921C475D}" srcOrd="1" destOrd="0" presId="urn:microsoft.com/office/officeart/2005/8/layout/hProcess9"/>
    <dgm:cxn modelId="{1CCB94D3-8F75-4CD3-BE49-57A3162B1D98}" type="presParOf" srcId="{A6764042-5426-4E8A-8BD5-575E921C475D}" destId="{65D3AF69-0702-4ABB-8838-443FEAD482F2}" srcOrd="0" destOrd="0" presId="urn:microsoft.com/office/officeart/2005/8/layout/hProcess9"/>
    <dgm:cxn modelId="{34BE3D9C-9DC2-4D69-A829-3FDE7B0A3B20}" type="presParOf" srcId="{A6764042-5426-4E8A-8BD5-575E921C475D}" destId="{09E6663F-85FB-4848-8E70-047D67BE6DDB}" srcOrd="1" destOrd="0" presId="urn:microsoft.com/office/officeart/2005/8/layout/hProcess9"/>
    <dgm:cxn modelId="{FCC02EEB-7F0A-46BF-BBBF-032FBEC8A8CE}" type="presParOf" srcId="{A6764042-5426-4E8A-8BD5-575E921C475D}" destId="{A6E6595B-FB7E-4FB6-BDF0-4027F81B271A}" srcOrd="2" destOrd="0" presId="urn:microsoft.com/office/officeart/2005/8/layout/hProcess9"/>
    <dgm:cxn modelId="{6B6EA34C-15B5-4ECC-B75D-8FB430C2C9D4}" type="presParOf" srcId="{A6764042-5426-4E8A-8BD5-575E921C475D}" destId="{18DA0E98-1071-4288-8659-755D6668DCFB}" srcOrd="3" destOrd="0" presId="urn:microsoft.com/office/officeart/2005/8/layout/hProcess9"/>
    <dgm:cxn modelId="{74ED5CDB-7DFA-496A-B594-04884D220B7A}" type="presParOf" srcId="{A6764042-5426-4E8A-8BD5-575E921C475D}" destId="{DD7AD872-BCC9-41C6-881C-AF21095A6365}" srcOrd="4" destOrd="0" presId="urn:microsoft.com/office/officeart/2005/8/layout/hProcess9"/>
    <dgm:cxn modelId="{1E51FA4E-6C8A-4131-A231-B13771607A4E}" type="presParOf" srcId="{A6764042-5426-4E8A-8BD5-575E921C475D}" destId="{1BF50A4C-9844-483E-81D6-D81ECDF7CC6C}" srcOrd="5" destOrd="0" presId="urn:microsoft.com/office/officeart/2005/8/layout/hProcess9"/>
    <dgm:cxn modelId="{F38938A8-C925-4117-AEDE-870E1FB830B4}" type="presParOf" srcId="{A6764042-5426-4E8A-8BD5-575E921C475D}" destId="{E03FBF11-E8B5-437B-8334-A1B153C9B35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DC9255-CAB6-44FA-8A08-834D9E537D85}">
      <dsp:nvSpPr>
        <dsp:cNvPr id="0" name=""/>
        <dsp:cNvSpPr/>
      </dsp:nvSpPr>
      <dsp:spPr>
        <a:xfrm>
          <a:off x="0" y="297256"/>
          <a:ext cx="8229599" cy="37800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9EE84E-F40C-402C-AB30-B0957666754D}">
      <dsp:nvSpPr>
        <dsp:cNvPr id="0" name=""/>
        <dsp:cNvSpPr/>
      </dsp:nvSpPr>
      <dsp:spPr>
        <a:xfrm>
          <a:off x="411479" y="75856"/>
          <a:ext cx="7632953" cy="442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To promote efficiency of spectrum utilization</a:t>
          </a:r>
          <a:endParaRPr lang="en-US" sz="2400" b="1" kern="1200" dirty="0">
            <a:solidFill>
              <a:sysClr val="windowText" lastClr="000000"/>
            </a:solidFill>
          </a:endParaRPr>
        </a:p>
      </dsp:txBody>
      <dsp:txXfrm>
        <a:off x="411479" y="75856"/>
        <a:ext cx="7632953" cy="442800"/>
      </dsp:txXfrm>
    </dsp:sp>
    <dsp:sp modelId="{0C09DF78-55DA-431D-BF73-AE358E5D2032}">
      <dsp:nvSpPr>
        <dsp:cNvPr id="0" name=""/>
        <dsp:cNvSpPr/>
      </dsp:nvSpPr>
      <dsp:spPr>
        <a:xfrm>
          <a:off x="0" y="1243491"/>
          <a:ext cx="8229599" cy="37800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52AAE7-07F4-484A-808D-7A285B6A3509}">
      <dsp:nvSpPr>
        <dsp:cNvPr id="0" name=""/>
        <dsp:cNvSpPr/>
      </dsp:nvSpPr>
      <dsp:spPr>
        <a:xfrm>
          <a:off x="411479" y="756256"/>
          <a:ext cx="7632953" cy="7086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To support public communications, defense sector, utilities, transportation and safety of people</a:t>
          </a:r>
        </a:p>
      </dsp:txBody>
      <dsp:txXfrm>
        <a:off x="411479" y="756256"/>
        <a:ext cx="7632953" cy="708634"/>
      </dsp:txXfrm>
    </dsp:sp>
    <dsp:sp modelId="{4DB9961C-7FCE-4610-A986-C6DF21AE541B}">
      <dsp:nvSpPr>
        <dsp:cNvPr id="0" name=""/>
        <dsp:cNvSpPr/>
      </dsp:nvSpPr>
      <dsp:spPr>
        <a:xfrm>
          <a:off x="0" y="1923891"/>
          <a:ext cx="8229599" cy="37800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4B94AD-EEE4-4879-A057-BB1184E7A0E0}">
      <dsp:nvSpPr>
        <dsp:cNvPr id="0" name=""/>
        <dsp:cNvSpPr/>
      </dsp:nvSpPr>
      <dsp:spPr>
        <a:xfrm>
          <a:off x="411479" y="1702491"/>
          <a:ext cx="7632953" cy="442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ysClr val="windowText" lastClr="000000"/>
              </a:solidFill>
            </a:rPr>
            <a:t>To support harmonized use of spectrum and orbits</a:t>
          </a:r>
          <a:endParaRPr lang="en-US" sz="2400" b="1" kern="1200" dirty="0" smtClean="0">
            <a:solidFill>
              <a:sysClr val="windowText" lastClr="000000"/>
            </a:solidFill>
          </a:endParaRPr>
        </a:p>
      </dsp:txBody>
      <dsp:txXfrm>
        <a:off x="411479" y="1702491"/>
        <a:ext cx="7632953" cy="442800"/>
      </dsp:txXfrm>
    </dsp:sp>
    <dsp:sp modelId="{A2C7412E-A45A-423E-A810-CCCA458B458A}">
      <dsp:nvSpPr>
        <dsp:cNvPr id="0" name=""/>
        <dsp:cNvSpPr/>
      </dsp:nvSpPr>
      <dsp:spPr>
        <a:xfrm>
          <a:off x="0" y="2604291"/>
          <a:ext cx="8229599" cy="37800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4888C9-38CE-4B3B-B050-CEB8357A9547}">
      <dsp:nvSpPr>
        <dsp:cNvPr id="0" name=""/>
        <dsp:cNvSpPr/>
      </dsp:nvSpPr>
      <dsp:spPr>
        <a:xfrm>
          <a:off x="411479" y="2382891"/>
          <a:ext cx="7632953" cy="442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To speed up national economical growth</a:t>
          </a:r>
        </a:p>
      </dsp:txBody>
      <dsp:txXfrm>
        <a:off x="411479" y="2382891"/>
        <a:ext cx="7632953" cy="442800"/>
      </dsp:txXfrm>
    </dsp:sp>
    <dsp:sp modelId="{42D58FE8-0EE3-4EEE-BA87-205C40C78BA7}">
      <dsp:nvSpPr>
        <dsp:cNvPr id="0" name=""/>
        <dsp:cNvSpPr/>
      </dsp:nvSpPr>
      <dsp:spPr>
        <a:xfrm>
          <a:off x="0" y="3284691"/>
          <a:ext cx="8229599" cy="37800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E585FD-6F29-4E80-9B30-2492726B4B43}">
      <dsp:nvSpPr>
        <dsp:cNvPr id="0" name=""/>
        <dsp:cNvSpPr/>
      </dsp:nvSpPr>
      <dsp:spPr>
        <a:xfrm>
          <a:off x="411479" y="3063291"/>
          <a:ext cx="7632953" cy="4428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To facilitate radiocommunication technology growth</a:t>
          </a:r>
        </a:p>
      </dsp:txBody>
      <dsp:txXfrm>
        <a:off x="411479" y="3063291"/>
        <a:ext cx="7632953" cy="442800"/>
      </dsp:txXfrm>
    </dsp:sp>
    <dsp:sp modelId="{C2920A3C-6293-43BA-ADE6-22279504A18B}">
      <dsp:nvSpPr>
        <dsp:cNvPr id="0" name=""/>
        <dsp:cNvSpPr/>
      </dsp:nvSpPr>
      <dsp:spPr>
        <a:xfrm>
          <a:off x="0" y="4183255"/>
          <a:ext cx="8229599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143307-6DB3-43CF-917B-80822F5FBF63}">
      <dsp:nvSpPr>
        <dsp:cNvPr id="0" name=""/>
        <dsp:cNvSpPr/>
      </dsp:nvSpPr>
      <dsp:spPr>
        <a:xfrm>
          <a:off x="411479" y="3743691"/>
          <a:ext cx="7607088" cy="66096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To coordinate with international communities and neighbor countries</a:t>
          </a:r>
          <a:endParaRPr lang="en-US" sz="2400" b="1" kern="1200" dirty="0" smtClean="0">
            <a:solidFill>
              <a:sysClr val="windowText" lastClr="000000"/>
            </a:solidFill>
          </a:endParaRPr>
        </a:p>
      </dsp:txBody>
      <dsp:txXfrm>
        <a:off x="411479" y="3743691"/>
        <a:ext cx="7607088" cy="6609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E35B7F-34AF-4E2C-9941-241B1873159B}">
      <dsp:nvSpPr>
        <dsp:cNvPr id="0" name=""/>
        <dsp:cNvSpPr/>
      </dsp:nvSpPr>
      <dsp:spPr>
        <a:xfrm>
          <a:off x="3671523" y="1057598"/>
          <a:ext cx="222080" cy="972925"/>
        </a:xfrm>
        <a:custGeom>
          <a:avLst/>
          <a:gdLst/>
          <a:ahLst/>
          <a:cxnLst/>
          <a:rect l="0" t="0" r="0" b="0"/>
          <a:pathLst>
            <a:path>
              <a:moveTo>
                <a:pt x="222080" y="0"/>
              </a:moveTo>
              <a:lnTo>
                <a:pt x="222080" y="972925"/>
              </a:lnTo>
              <a:lnTo>
                <a:pt x="0" y="97292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3E82D-50D5-452B-B205-EE797F0E12B9}">
      <dsp:nvSpPr>
        <dsp:cNvPr id="0" name=""/>
        <dsp:cNvSpPr/>
      </dsp:nvSpPr>
      <dsp:spPr>
        <a:xfrm>
          <a:off x="3893604" y="1057598"/>
          <a:ext cx="2559217" cy="1945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770"/>
              </a:lnTo>
              <a:lnTo>
                <a:pt x="2559217" y="1723770"/>
              </a:lnTo>
              <a:lnTo>
                <a:pt x="2559217" y="1945851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A5C51-2546-463D-9388-DC41F657E1A2}">
      <dsp:nvSpPr>
        <dsp:cNvPr id="0" name=""/>
        <dsp:cNvSpPr/>
      </dsp:nvSpPr>
      <dsp:spPr>
        <a:xfrm>
          <a:off x="3847884" y="1057598"/>
          <a:ext cx="91440" cy="19458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51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38890-DDB8-4C85-A868-349C6B8B055F}">
      <dsp:nvSpPr>
        <dsp:cNvPr id="0" name=""/>
        <dsp:cNvSpPr/>
      </dsp:nvSpPr>
      <dsp:spPr>
        <a:xfrm>
          <a:off x="1334386" y="1057598"/>
          <a:ext cx="2559217" cy="1945851"/>
        </a:xfrm>
        <a:custGeom>
          <a:avLst/>
          <a:gdLst/>
          <a:ahLst/>
          <a:cxnLst/>
          <a:rect l="0" t="0" r="0" b="0"/>
          <a:pathLst>
            <a:path>
              <a:moveTo>
                <a:pt x="2559217" y="0"/>
              </a:moveTo>
              <a:lnTo>
                <a:pt x="2559217" y="1723770"/>
              </a:lnTo>
              <a:lnTo>
                <a:pt x="0" y="1723770"/>
              </a:lnTo>
              <a:lnTo>
                <a:pt x="0" y="1945851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388CC-6543-4246-8208-3BFCDBF2D495}">
      <dsp:nvSpPr>
        <dsp:cNvPr id="0" name=""/>
        <dsp:cNvSpPr/>
      </dsp:nvSpPr>
      <dsp:spPr>
        <a:xfrm>
          <a:off x="2836076" y="70"/>
          <a:ext cx="2115055" cy="1057527"/>
        </a:xfrm>
        <a:prstGeom prst="rect">
          <a:avLst/>
        </a:prstGeom>
        <a:solidFill>
          <a:srgbClr val="00B0F0"/>
        </a:solidFill>
        <a:ln w="38100" cap="flat" cmpd="sng" algn="ctr">
          <a:solidFill>
            <a:schemeClr val="bg2">
              <a:lumMod val="9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Director General</a:t>
          </a:r>
          <a:endParaRPr lang="en-US" sz="2400" b="1" kern="1200" dirty="0">
            <a:solidFill>
              <a:sysClr val="windowText" lastClr="000000"/>
            </a:solidFill>
          </a:endParaRPr>
        </a:p>
      </dsp:txBody>
      <dsp:txXfrm>
        <a:off x="2836076" y="70"/>
        <a:ext cx="2115055" cy="1057527"/>
      </dsp:txXfrm>
    </dsp:sp>
    <dsp:sp modelId="{FEDA265C-2042-4C74-84BF-914D6F552997}">
      <dsp:nvSpPr>
        <dsp:cNvPr id="0" name=""/>
        <dsp:cNvSpPr/>
      </dsp:nvSpPr>
      <dsp:spPr>
        <a:xfrm>
          <a:off x="276858" y="3003449"/>
          <a:ext cx="2115055" cy="10575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Apparatus Licensing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76858" y="3003449"/>
        <a:ext cx="2115055" cy="1057527"/>
      </dsp:txXfrm>
    </dsp:sp>
    <dsp:sp modelId="{DCE97B54-876B-41F5-AA23-ED345DB7A765}">
      <dsp:nvSpPr>
        <dsp:cNvPr id="0" name=""/>
        <dsp:cNvSpPr/>
      </dsp:nvSpPr>
      <dsp:spPr>
        <a:xfrm>
          <a:off x="2836076" y="3003449"/>
          <a:ext cx="2115055" cy="10575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Spectrum Planning and Engineering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836076" y="3003449"/>
        <a:ext cx="2115055" cy="1057527"/>
      </dsp:txXfrm>
    </dsp:sp>
    <dsp:sp modelId="{60037046-29B1-4EC3-AE5F-4692DDB51B3B}">
      <dsp:nvSpPr>
        <dsp:cNvPr id="0" name=""/>
        <dsp:cNvSpPr/>
      </dsp:nvSpPr>
      <dsp:spPr>
        <a:xfrm>
          <a:off x="5395293" y="3003449"/>
          <a:ext cx="2115055" cy="10575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Spectrum Licensing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395293" y="3003449"/>
        <a:ext cx="2115055" cy="1057527"/>
      </dsp:txXfrm>
    </dsp:sp>
    <dsp:sp modelId="{965E1DED-269A-4B38-830D-D06FB4441984}">
      <dsp:nvSpPr>
        <dsp:cNvPr id="0" name=""/>
        <dsp:cNvSpPr/>
      </dsp:nvSpPr>
      <dsp:spPr>
        <a:xfrm>
          <a:off x="1556467" y="1501760"/>
          <a:ext cx="2115055" cy="1057527"/>
        </a:xfrm>
        <a:prstGeom prst="rect">
          <a:avLst/>
        </a:prstGeom>
        <a:solidFill>
          <a:srgbClr val="00B0F0"/>
        </a:solidFill>
        <a:ln w="38100" cap="flat" cmpd="sng" algn="ctr">
          <a:solidFill>
            <a:schemeClr val="bg2">
              <a:lumMod val="9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Text" lastClr="000000"/>
              </a:solidFill>
            </a:rPr>
            <a:t>Deputy</a:t>
          </a:r>
          <a:endParaRPr lang="en-US" sz="2400" b="1" kern="1200" dirty="0">
            <a:solidFill>
              <a:sysClr val="windowText" lastClr="000000"/>
            </a:solidFill>
          </a:endParaRPr>
        </a:p>
      </dsp:txBody>
      <dsp:txXfrm>
        <a:off x="1556467" y="1501760"/>
        <a:ext cx="2115055" cy="105752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8889F1-E387-4651-A7CB-E6412CC88566}">
      <dsp:nvSpPr>
        <dsp:cNvPr id="0" name=""/>
        <dsp:cNvSpPr/>
      </dsp:nvSpPr>
      <dsp:spPr>
        <a:xfrm rot="5400000">
          <a:off x="-363373" y="1033889"/>
          <a:ext cx="1606620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65E54-33FC-437A-9EE5-17F1D5F8B1F9}">
      <dsp:nvSpPr>
        <dsp:cNvPr id="0" name=""/>
        <dsp:cNvSpPr/>
      </dsp:nvSpPr>
      <dsp:spPr>
        <a:xfrm>
          <a:off x="3971" y="5227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Administration of variety of radio Licenses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71" y="5227"/>
        <a:ext cx="2155261" cy="1293156"/>
      </dsp:txXfrm>
    </dsp:sp>
    <dsp:sp modelId="{A26700B0-14E5-4EFD-BE61-9C09FD7B97CD}">
      <dsp:nvSpPr>
        <dsp:cNvPr id="0" name=""/>
        <dsp:cNvSpPr/>
      </dsp:nvSpPr>
      <dsp:spPr>
        <a:xfrm rot="5400000">
          <a:off x="-363373" y="2650335"/>
          <a:ext cx="1606620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ED169-79C7-4822-811A-3066CAB28B08}">
      <dsp:nvSpPr>
        <dsp:cNvPr id="0" name=""/>
        <dsp:cNvSpPr/>
      </dsp:nvSpPr>
      <dsp:spPr>
        <a:xfrm>
          <a:off x="3971" y="1621673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Permitting of importers and manufacturers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71" y="1621673"/>
        <a:ext cx="2155261" cy="1293156"/>
      </dsp:txXfrm>
    </dsp:sp>
    <dsp:sp modelId="{486AEC5C-025B-4AE6-8587-36BC06BB92F8}">
      <dsp:nvSpPr>
        <dsp:cNvPr id="0" name=""/>
        <dsp:cNvSpPr/>
      </dsp:nvSpPr>
      <dsp:spPr>
        <a:xfrm>
          <a:off x="444849" y="3458558"/>
          <a:ext cx="2856671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841C0-F0E6-4326-9425-954E109ADB77}">
      <dsp:nvSpPr>
        <dsp:cNvPr id="0" name=""/>
        <dsp:cNvSpPr/>
      </dsp:nvSpPr>
      <dsp:spPr>
        <a:xfrm>
          <a:off x="3971" y="3238119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Spectrum re-farming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71" y="3238119"/>
        <a:ext cx="2155261" cy="1293156"/>
      </dsp:txXfrm>
    </dsp:sp>
    <dsp:sp modelId="{DEF88569-94AA-4876-8CD7-01259825AA68}">
      <dsp:nvSpPr>
        <dsp:cNvPr id="0" name=""/>
        <dsp:cNvSpPr/>
      </dsp:nvSpPr>
      <dsp:spPr>
        <a:xfrm rot="16200000">
          <a:off x="2503124" y="2650335"/>
          <a:ext cx="1606620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1E5B7-C428-4137-81C4-94FB182ADE57}">
      <dsp:nvSpPr>
        <dsp:cNvPr id="0" name=""/>
        <dsp:cNvSpPr/>
      </dsp:nvSpPr>
      <dsp:spPr>
        <a:xfrm>
          <a:off x="2870469" y="3238119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Issuing of type approval certificates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870469" y="3238119"/>
        <a:ext cx="2155261" cy="1293156"/>
      </dsp:txXfrm>
    </dsp:sp>
    <dsp:sp modelId="{D66BD73D-D191-409E-B936-62D096395EA0}">
      <dsp:nvSpPr>
        <dsp:cNvPr id="0" name=""/>
        <dsp:cNvSpPr/>
      </dsp:nvSpPr>
      <dsp:spPr>
        <a:xfrm rot="16200000">
          <a:off x="2503124" y="1033889"/>
          <a:ext cx="1606620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6EBE7-E488-4203-96A8-A6A5F78EA128}">
      <dsp:nvSpPr>
        <dsp:cNvPr id="0" name=""/>
        <dsp:cNvSpPr/>
      </dsp:nvSpPr>
      <dsp:spPr>
        <a:xfrm>
          <a:off x="2870469" y="1621673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Accreditation of test laboratories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870469" y="1621673"/>
        <a:ext cx="2155261" cy="1293156"/>
      </dsp:txXfrm>
    </dsp:sp>
    <dsp:sp modelId="{FF32EBD5-BA24-40F7-863A-B9F4C5090FDB}">
      <dsp:nvSpPr>
        <dsp:cNvPr id="0" name=""/>
        <dsp:cNvSpPr/>
      </dsp:nvSpPr>
      <dsp:spPr>
        <a:xfrm>
          <a:off x="3311347" y="225666"/>
          <a:ext cx="2856671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CB269-E563-4BAA-A6F4-CE0448E6B7D7}">
      <dsp:nvSpPr>
        <dsp:cNvPr id="0" name=""/>
        <dsp:cNvSpPr/>
      </dsp:nvSpPr>
      <dsp:spPr>
        <a:xfrm>
          <a:off x="2870469" y="5227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Frequency band planning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870469" y="5227"/>
        <a:ext cx="2155261" cy="1293156"/>
      </dsp:txXfrm>
    </dsp:sp>
    <dsp:sp modelId="{7C211383-5763-4D53-80B8-081D8A9CD50B}">
      <dsp:nvSpPr>
        <dsp:cNvPr id="0" name=""/>
        <dsp:cNvSpPr/>
      </dsp:nvSpPr>
      <dsp:spPr>
        <a:xfrm rot="5400000">
          <a:off x="5369622" y="1033889"/>
          <a:ext cx="1606620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70FD0-E597-4896-8D34-BB440B1209B9}">
      <dsp:nvSpPr>
        <dsp:cNvPr id="0" name=""/>
        <dsp:cNvSpPr/>
      </dsp:nvSpPr>
      <dsp:spPr>
        <a:xfrm>
          <a:off x="5736967" y="5227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Spectrum Pricing and billing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736967" y="5227"/>
        <a:ext cx="2155261" cy="1293156"/>
      </dsp:txXfrm>
    </dsp:sp>
    <dsp:sp modelId="{27A12E3E-5BC0-4DDB-970F-620049244175}">
      <dsp:nvSpPr>
        <dsp:cNvPr id="0" name=""/>
        <dsp:cNvSpPr/>
      </dsp:nvSpPr>
      <dsp:spPr>
        <a:xfrm rot="5400000">
          <a:off x="5369622" y="2650335"/>
          <a:ext cx="1606620" cy="19397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4DDFF-71A0-4F3D-8EF7-961D2C1ED70E}">
      <dsp:nvSpPr>
        <dsp:cNvPr id="0" name=""/>
        <dsp:cNvSpPr/>
      </dsp:nvSpPr>
      <dsp:spPr>
        <a:xfrm>
          <a:off x="5736967" y="1621673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Issuing of type approval certificates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736967" y="1621673"/>
        <a:ext cx="2155261" cy="1293156"/>
      </dsp:txXfrm>
    </dsp:sp>
    <dsp:sp modelId="{79DB6EF7-B689-48F8-A8F7-0984F8287BE2}">
      <dsp:nvSpPr>
        <dsp:cNvPr id="0" name=""/>
        <dsp:cNvSpPr/>
      </dsp:nvSpPr>
      <dsp:spPr>
        <a:xfrm>
          <a:off x="5736967" y="3238119"/>
          <a:ext cx="2155261" cy="129315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/>
              </a:solidFill>
            </a:rPr>
            <a:t>Auctioning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736967" y="3238119"/>
        <a:ext cx="2155261" cy="129315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2F3E98-23CB-4A0C-A3E1-CDED9970B332}">
      <dsp:nvSpPr>
        <dsp:cNvPr id="0" name=""/>
        <dsp:cNvSpPr/>
      </dsp:nvSpPr>
      <dsp:spPr>
        <a:xfrm>
          <a:off x="1" y="0"/>
          <a:ext cx="6696740" cy="4063999"/>
        </a:xfrm>
        <a:prstGeom prst="rightArrow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3AF69-0702-4ABB-8838-443FEAD482F2}">
      <dsp:nvSpPr>
        <dsp:cNvPr id="0" name=""/>
        <dsp:cNvSpPr/>
      </dsp:nvSpPr>
      <dsp:spPr>
        <a:xfrm>
          <a:off x="1125" y="1219199"/>
          <a:ext cx="1334116" cy="1625600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/>
              </a:solidFill>
            </a:rPr>
            <a:t>Feasibility study in 2010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1125" y="1219199"/>
        <a:ext cx="1334116" cy="1625600"/>
      </dsp:txXfrm>
    </dsp:sp>
    <dsp:sp modelId="{A6E6595B-FB7E-4FB6-BDF0-4027F81B271A}">
      <dsp:nvSpPr>
        <dsp:cNvPr id="0" name=""/>
        <dsp:cNvSpPr/>
      </dsp:nvSpPr>
      <dsp:spPr>
        <a:xfrm>
          <a:off x="1401948" y="1219199"/>
          <a:ext cx="1941593" cy="1625600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/>
              </a:solidFill>
            </a:rPr>
            <a:t>Possibility for roll out by new operator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1401948" y="1219199"/>
        <a:ext cx="1941593" cy="1625600"/>
      </dsp:txXfrm>
    </dsp:sp>
    <dsp:sp modelId="{DD7AD872-BCC9-41C6-881C-AF21095A6365}">
      <dsp:nvSpPr>
        <dsp:cNvPr id="0" name=""/>
        <dsp:cNvSpPr/>
      </dsp:nvSpPr>
      <dsp:spPr>
        <a:xfrm>
          <a:off x="3410248" y="1219199"/>
          <a:ext cx="1334116" cy="1625600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/>
              </a:solidFill>
            </a:rPr>
            <a:t>auction held in 2012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3410248" y="1219199"/>
        <a:ext cx="1334116" cy="1625600"/>
      </dsp:txXfrm>
    </dsp:sp>
    <dsp:sp modelId="{E03FBF11-E8B5-437B-8334-A1B153C9B352}">
      <dsp:nvSpPr>
        <dsp:cNvPr id="0" name=""/>
        <dsp:cNvSpPr/>
      </dsp:nvSpPr>
      <dsp:spPr>
        <a:xfrm>
          <a:off x="4811071" y="1219199"/>
          <a:ext cx="1884546" cy="1625600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Text" lastClr="000000"/>
              </a:solidFill>
            </a:rPr>
            <a:t>License is ready to issue this March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4811071" y="1219199"/>
        <a:ext cx="1884546" cy="162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7EAAE-A5AF-4522-9E0F-E672859C6147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2FC47-0469-4C6E-80DA-973073E949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95392"/>
            <a:ext cx="857408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5183-7A06-4B55-ADA5-4E8D7348B34F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1665-8B30-4E9D-AFF8-E942C1753074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7BB1-36BF-410E-AA42-97522BCC6A83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71C0-33C8-40F2-8B87-0696D9A3AB76}" type="datetime1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3456384" cy="365125"/>
          </a:xfrm>
        </p:spPr>
        <p:txBody>
          <a:bodyPr/>
          <a:lstStyle/>
          <a:p>
            <a:r>
              <a:rPr lang="en-US" dirty="0" smtClean="0"/>
              <a:t>SATRC 2014 March , WG on Spectrum , Tehran Iran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goOfCRAOnl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57040" y="332656"/>
            <a:ext cx="688168" cy="50405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028384" y="8126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Communications Regulatory</a:t>
            </a:r>
            <a:r>
              <a:rPr lang="en-US" sz="800" b="1" baseline="0" dirty="0" smtClean="0"/>
              <a:t> Authority</a:t>
            </a:r>
            <a:endParaRPr lang="en-US" sz="800" b="1" dirty="0"/>
          </a:p>
        </p:txBody>
      </p:sp>
      <p:pic>
        <p:nvPicPr>
          <p:cNvPr id="9" name="Picture 2" descr="http://www.aptsec.org/sites/default/files/IWG/logogreen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88640"/>
            <a:ext cx="836040" cy="720079"/>
          </a:xfrm>
          <a:prstGeom prst="rect">
            <a:avLst/>
          </a:prstGeom>
          <a:noFill/>
        </p:spPr>
      </p:pic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9C61-49D5-4440-83A1-493E33DCE264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D016-019F-46C6-AEA1-CA2BAD206BA4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CA1F-DB40-45F7-9F61-5F8B71301C76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E20B-4082-456C-BA62-73642CF3BC67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7B6C-D1A2-4D32-858B-9A3D1E397184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6137-EA6F-4A8D-A511-18204BD98108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CBDA-7007-409C-811D-6133DA22888B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39895-8F82-49B2-8853-B99729FD8924}" type="datetime1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SATRC 2014 March , WG on Spectrum , Tehran Iran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B1597-7AB8-4183-99CB-A82B0944A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National Spectrum Management</a:t>
            </a:r>
            <a:br>
              <a:rPr lang="en-US" dirty="0" smtClean="0"/>
            </a:br>
            <a:r>
              <a:rPr lang="en-US" dirty="0" smtClean="0"/>
              <a:t>(NSM)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10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meeting of Spectrum Work Group, SATRC March 2014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600" dirty="0" smtClean="0"/>
              <a:t>Dr. </a:t>
            </a:r>
            <a:r>
              <a:rPr lang="en-US" sz="2600" dirty="0" err="1" smtClean="0"/>
              <a:t>Azim</a:t>
            </a:r>
            <a:r>
              <a:rPr lang="en-US" sz="2600" dirty="0" smtClean="0"/>
              <a:t> </a:t>
            </a:r>
            <a:r>
              <a:rPr lang="en-US" sz="2600" dirty="0" err="1" smtClean="0"/>
              <a:t>Fard</a:t>
            </a:r>
            <a:endParaRPr lang="en-US" sz="2600" dirty="0" smtClean="0"/>
          </a:p>
          <a:p>
            <a:r>
              <a:rPr lang="en-US" sz="2600" dirty="0" smtClean="0"/>
              <a:t>Communications Regulatory Authority</a:t>
            </a:r>
            <a:endParaRPr lang="en-US" sz="2600" dirty="0"/>
          </a:p>
        </p:txBody>
      </p:sp>
      <p:pic>
        <p:nvPicPr>
          <p:cNvPr id="23554" name="Picture 2" descr="http://www.aptsec.org/sites/default/files/IWG/logogree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88640"/>
            <a:ext cx="1101481" cy="948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Number of Issued </a:t>
            </a:r>
            <a:r>
              <a:rPr lang="en-US" dirty="0" smtClean="0"/>
              <a:t>Licenses in </a:t>
            </a:r>
            <a:br>
              <a:rPr lang="en-US" dirty="0" smtClean="0"/>
            </a:br>
            <a:r>
              <a:rPr lang="en-US" dirty="0" smtClean="0"/>
              <a:t>Various Frequency </a:t>
            </a:r>
            <a:r>
              <a:rPr lang="en-US" dirty="0" smtClean="0"/>
              <a:t>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683568" y="1268760"/>
          <a:ext cx="7776864" cy="487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 rot="19338873">
            <a:off x="2722849" y="2185398"/>
            <a:ext cx="43204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3"/>
          </p:cNvCxnSpPr>
          <p:nvPr/>
        </p:nvCxnSpPr>
        <p:spPr>
          <a:xfrm flipV="1">
            <a:off x="2767916" y="2089341"/>
            <a:ext cx="341914" cy="264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699792" y="2060848"/>
            <a:ext cx="360040" cy="28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5736" y="594928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Frequency Ranges in MHz</a:t>
            </a:r>
            <a:endParaRPr lang="en-US" b="1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8516-DBCF-43F8-AEC4-13E0D8110746}" type="datetime1">
              <a:rPr lang="en-US" smtClean="0"/>
              <a:t>3/10/2014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Radiocommunication Stations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1115616" y="1628800"/>
          <a:ext cx="691276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A5F1-E4E3-4C04-BB8C-0EAA545B787F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Table of </a:t>
            </a:r>
            <a:br>
              <a:rPr lang="en-US" dirty="0" smtClean="0"/>
            </a:br>
            <a:r>
              <a:rPr lang="en-US" dirty="0" smtClean="0"/>
              <a:t>National Frequency Allocations</a:t>
            </a:r>
            <a:endParaRPr lang="en-US" dirty="0"/>
          </a:p>
        </p:txBody>
      </p:sp>
      <p:pic>
        <p:nvPicPr>
          <p:cNvPr id="4" name="Content Placeholder 3" descr="Wall Chart01-f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005510" cy="4861355"/>
          </a:xfrm>
          <a:ln>
            <a:solidFill>
              <a:schemeClr val="tx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7E18-0DEE-48DC-AD3A-F3477121C5DF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900 MHz Frequency 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628800"/>
            <a:ext cx="1838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b="51856"/>
          <a:stretch>
            <a:fillRect/>
          </a:stretch>
        </p:blipFill>
        <p:spPr bwMode="auto">
          <a:xfrm>
            <a:off x="1601911" y="4293096"/>
            <a:ext cx="599442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903" b="35488"/>
          <a:stretch>
            <a:fillRect/>
          </a:stretch>
        </p:blipFill>
        <p:spPr bwMode="auto">
          <a:xfrm>
            <a:off x="1691680" y="1916832"/>
            <a:ext cx="5904656" cy="18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035921"/>
            <a:ext cx="36195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553A-8DA1-42F6-9998-14930E297314}" type="datetime1">
              <a:rPr lang="en-US" smtClean="0"/>
              <a:t>3/10/2014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1800 MHz Frequency 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76390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30935-97ED-4B80-A62D-4745D5CD5C4A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2100 MHz and </a:t>
            </a:r>
            <a:br>
              <a:rPr lang="en-US" dirty="0" smtClean="0"/>
            </a:br>
            <a:r>
              <a:rPr lang="en-US" dirty="0" smtClean="0"/>
              <a:t>2.6 GHz Frequency 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2.6 GHz has not been licensed to operators yet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92896"/>
            <a:ext cx="66484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325F-6C86-4695-92DE-3FFFA62CF310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WiMAX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63722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BF46-D437-4EB0-BCEE-4AFA07A38962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Nationwide </a:t>
            </a:r>
            <a:br>
              <a:rPr lang="en-US" dirty="0" smtClean="0"/>
            </a:br>
            <a:r>
              <a:rPr lang="en-US" dirty="0" smtClean="0"/>
              <a:t>Public Radio </a:t>
            </a:r>
            <a:r>
              <a:rPr lang="en-US" dirty="0" err="1" smtClean="0"/>
              <a:t>Trunking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DDDE-DB65-40D4-A7A4-597D2C05AD48}" type="datetime1">
              <a:rPr lang="en-US" smtClean="0"/>
              <a:t>3/10/2014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SATRC 2014 March , WG on Spectrum , Tehran Iran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259632" y="1412776"/>
          <a:ext cx="66967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544696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43 participants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Three bidders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4615968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Very </a:t>
            </a:r>
            <a:br>
              <a:rPr lang="en-US" dirty="0" smtClean="0"/>
            </a:br>
            <a:r>
              <a:rPr lang="en-US" dirty="0" smtClean="0"/>
              <a:t>limited market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Individual licenses need to be forced to stop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4892967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Spectrum congestion and inefficiency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516996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2*5 MHz in 410 MHz plus 3*5 MHz in 1800 MHz</a:t>
            </a:r>
            <a:endParaRPr lang="en-US" dirty="0"/>
          </a:p>
        </p:txBody>
      </p:sp>
      <p:pic>
        <p:nvPicPr>
          <p:cNvPr id="5122" name="Picture 2" descr="http://www.clker.com/cliparts/2/0/b/b/12896545981558473945gavel_clipart-hi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1412776"/>
            <a:ext cx="1106488" cy="955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Exposure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D:\Fard\RadiationSafetyProject\RadiationSafetyMeasurement\Report\Phase 3\1000p-finallmap-files\Maps\map 1 f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92888" cy="4863295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58D8D-3D93-45F6-A917-AE05A5932661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Excellence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Collaborating in eight </a:t>
            </a:r>
            <a:br>
              <a:rPr lang="en-US" dirty="0" smtClean="0"/>
            </a:br>
            <a:r>
              <a:rPr lang="en-US" dirty="0" smtClean="0"/>
              <a:t>face-to-face or online </a:t>
            </a:r>
            <a:br>
              <a:rPr lang="en-US" dirty="0" smtClean="0"/>
            </a:br>
            <a:r>
              <a:rPr lang="en-US" dirty="0" smtClean="0"/>
              <a:t>training courses of </a:t>
            </a:r>
            <a:br>
              <a:rPr lang="en-US" dirty="0" smtClean="0"/>
            </a:br>
            <a:r>
              <a:rPr lang="en-US" dirty="0" smtClean="0"/>
              <a:t>ITU </a:t>
            </a:r>
            <a:r>
              <a:rPr lang="en-US" dirty="0" err="1" smtClean="0"/>
              <a:t>CoE</a:t>
            </a:r>
            <a:r>
              <a:rPr lang="en-US" dirty="0" smtClean="0"/>
              <a:t> node in Iran</a:t>
            </a:r>
            <a:endParaRPr lang="en-US" dirty="0"/>
          </a:p>
        </p:txBody>
      </p:sp>
      <p:pic>
        <p:nvPicPr>
          <p:cNvPr id="40962" name="Picture 2" descr="H:\Pictures\all pics\DSC00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628800"/>
            <a:ext cx="4143533" cy="310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 descr="H:\Pictures\all pics\DSC00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365104"/>
            <a:ext cx="1479237" cy="110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7692-A18A-4EEA-B876-A2C0E96AA8F1}" type="datetime1">
              <a:rPr lang="en-US" smtClean="0"/>
              <a:t>3/10/2014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of </a:t>
            </a:r>
            <a:br>
              <a:rPr lang="en-US" dirty="0" smtClean="0"/>
            </a:br>
            <a:r>
              <a:rPr lang="en-US" dirty="0" smtClean="0"/>
              <a:t>National Spectrum Management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6B91-9F89-4700-BDE2-03E8CB28B748}" type="datetime1">
              <a:rPr lang="en-US" smtClean="0"/>
              <a:t>3/10/2014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ard\Office\Fard\Clip Art\clipart_of_26862_smjpg_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056380"/>
            <a:ext cx="1610544" cy="128843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Implementation of digital dividend in 800 </a:t>
            </a:r>
            <a:r>
              <a:rPr lang="en-US" dirty="0" smtClean="0"/>
              <a:t>MHz and 700 MHz bands</a:t>
            </a:r>
          </a:p>
          <a:p>
            <a:r>
              <a:rPr lang="en-US" dirty="0" smtClean="0"/>
              <a:t>Estimation of spectrum requirement and implementation of spectrum re-farming</a:t>
            </a:r>
          </a:p>
          <a:p>
            <a:r>
              <a:rPr lang="en-US" dirty="0" smtClean="0"/>
              <a:t>Packing </a:t>
            </a:r>
            <a:r>
              <a:rPr lang="en-US" dirty="0" smtClean="0"/>
              <a:t>of Frequency Blocks for Broadband Bidders</a:t>
            </a:r>
          </a:p>
          <a:p>
            <a:r>
              <a:rPr lang="en-US" dirty="0" smtClean="0"/>
              <a:t>Maximizing benefits of spectrum sharing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D7691-C8EF-4620-A900-23B05F4066D5}" type="datetime1">
              <a:rPr lang="en-US" smtClean="0"/>
              <a:t>3/10/2014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528392"/>
          </a:xfrm>
        </p:spPr>
        <p:txBody>
          <a:bodyPr>
            <a:normAutofit fontScale="90000"/>
          </a:bodyPr>
          <a:lstStyle/>
          <a:p>
            <a:r>
              <a:rPr lang="en-GB" sz="7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Thank you</a:t>
            </a:r>
            <a:br>
              <a:rPr lang="en-GB" sz="7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</a:br>
            <a:r>
              <a:rPr lang="en-GB" sz="7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and</a:t>
            </a:r>
            <a:br>
              <a:rPr lang="en-GB" sz="7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</a:br>
            <a:r>
              <a:rPr lang="en-GB" sz="7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Nice Stay</a:t>
            </a:r>
            <a:r>
              <a:rPr lang="en-GB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/>
            </a:r>
            <a:br>
              <a:rPr lang="en-GB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45091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814-3AA0-4372-A2C5-3B3818E0268D}" type="datetime1">
              <a:rPr lang="en-US" smtClean="0"/>
              <a:t>3/10/2014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V="1">
            <a:off x="6372200" y="2132856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932040" y="2132856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699792" y="2132856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043608" y="2158256"/>
            <a:ext cx="6849391" cy="144016"/>
          </a:xfrm>
          <a:custGeom>
            <a:avLst/>
            <a:gdLst>
              <a:gd name="connsiteX0" fmla="*/ 14749 w 5884607"/>
              <a:gd name="connsiteY0" fmla="*/ 88490 h 132735"/>
              <a:gd name="connsiteX1" fmla="*/ 0 w 5884607"/>
              <a:gd name="connsiteY1" fmla="*/ 0 h 132735"/>
              <a:gd name="connsiteX2" fmla="*/ 5884607 w 5884607"/>
              <a:gd name="connsiteY2" fmla="*/ 0 h 132735"/>
              <a:gd name="connsiteX3" fmla="*/ 5884607 w 5884607"/>
              <a:gd name="connsiteY3" fmla="*/ 132735 h 132735"/>
              <a:gd name="connsiteX0" fmla="*/ 0 w 5884607"/>
              <a:gd name="connsiteY0" fmla="*/ 0 h 132735"/>
              <a:gd name="connsiteX1" fmla="*/ 5884607 w 5884607"/>
              <a:gd name="connsiteY1" fmla="*/ 0 h 132735"/>
              <a:gd name="connsiteX2" fmla="*/ 5884607 w 5884607"/>
              <a:gd name="connsiteY2" fmla="*/ 132735 h 132735"/>
              <a:gd name="connsiteX0" fmla="*/ 0 w 5884607"/>
              <a:gd name="connsiteY0" fmla="*/ 0 h 132735"/>
              <a:gd name="connsiteX1" fmla="*/ 115337 w 5884607"/>
              <a:gd name="connsiteY1" fmla="*/ 0 h 132735"/>
              <a:gd name="connsiteX2" fmla="*/ 5884607 w 5884607"/>
              <a:gd name="connsiteY2" fmla="*/ 0 h 132735"/>
              <a:gd name="connsiteX3" fmla="*/ 5884607 w 5884607"/>
              <a:gd name="connsiteY3" fmla="*/ 132735 h 132735"/>
              <a:gd name="connsiteX0" fmla="*/ 0 w 5884607"/>
              <a:gd name="connsiteY0" fmla="*/ 0 h 144016"/>
              <a:gd name="connsiteX1" fmla="*/ 115337 w 5884607"/>
              <a:gd name="connsiteY1" fmla="*/ 144016 h 144016"/>
              <a:gd name="connsiteX2" fmla="*/ 115337 w 5884607"/>
              <a:gd name="connsiteY2" fmla="*/ 0 h 144016"/>
              <a:gd name="connsiteX3" fmla="*/ 5884607 w 5884607"/>
              <a:gd name="connsiteY3" fmla="*/ 0 h 144016"/>
              <a:gd name="connsiteX4" fmla="*/ 5884607 w 5884607"/>
              <a:gd name="connsiteY4" fmla="*/ 132735 h 144016"/>
              <a:gd name="connsiteX0" fmla="*/ 0 w 5769270"/>
              <a:gd name="connsiteY0" fmla="*/ 144015 h 144016"/>
              <a:gd name="connsiteX1" fmla="*/ 0 w 5769270"/>
              <a:gd name="connsiteY1" fmla="*/ 144016 h 144016"/>
              <a:gd name="connsiteX2" fmla="*/ 0 w 5769270"/>
              <a:gd name="connsiteY2" fmla="*/ 0 h 144016"/>
              <a:gd name="connsiteX3" fmla="*/ 5769270 w 5769270"/>
              <a:gd name="connsiteY3" fmla="*/ 0 h 144016"/>
              <a:gd name="connsiteX4" fmla="*/ 5769270 w 5769270"/>
              <a:gd name="connsiteY4" fmla="*/ 132735 h 1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9270" h="144016">
                <a:moveTo>
                  <a:pt x="0" y="144015"/>
                </a:moveTo>
                <a:lnTo>
                  <a:pt x="0" y="144016"/>
                </a:lnTo>
                <a:lnTo>
                  <a:pt x="0" y="0"/>
                </a:lnTo>
                <a:lnTo>
                  <a:pt x="5769270" y="0"/>
                </a:lnTo>
                <a:lnTo>
                  <a:pt x="5769270" y="132735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547664" y="2924944"/>
            <a:ext cx="5841279" cy="144015"/>
          </a:xfrm>
          <a:custGeom>
            <a:avLst/>
            <a:gdLst>
              <a:gd name="connsiteX0" fmla="*/ 14749 w 5884607"/>
              <a:gd name="connsiteY0" fmla="*/ 88490 h 132735"/>
              <a:gd name="connsiteX1" fmla="*/ 0 w 5884607"/>
              <a:gd name="connsiteY1" fmla="*/ 0 h 132735"/>
              <a:gd name="connsiteX2" fmla="*/ 5884607 w 5884607"/>
              <a:gd name="connsiteY2" fmla="*/ 0 h 132735"/>
              <a:gd name="connsiteX3" fmla="*/ 5884607 w 5884607"/>
              <a:gd name="connsiteY3" fmla="*/ 132735 h 132735"/>
              <a:gd name="connsiteX0" fmla="*/ 0 w 5884607"/>
              <a:gd name="connsiteY0" fmla="*/ 0 h 132735"/>
              <a:gd name="connsiteX1" fmla="*/ 5884607 w 5884607"/>
              <a:gd name="connsiteY1" fmla="*/ 0 h 132735"/>
              <a:gd name="connsiteX2" fmla="*/ 5884607 w 5884607"/>
              <a:gd name="connsiteY2" fmla="*/ 132735 h 132735"/>
              <a:gd name="connsiteX0" fmla="*/ 0 w 5884607"/>
              <a:gd name="connsiteY0" fmla="*/ 0 h 132735"/>
              <a:gd name="connsiteX1" fmla="*/ 115337 w 5884607"/>
              <a:gd name="connsiteY1" fmla="*/ 0 h 132735"/>
              <a:gd name="connsiteX2" fmla="*/ 5884607 w 5884607"/>
              <a:gd name="connsiteY2" fmla="*/ 0 h 132735"/>
              <a:gd name="connsiteX3" fmla="*/ 5884607 w 5884607"/>
              <a:gd name="connsiteY3" fmla="*/ 132735 h 132735"/>
              <a:gd name="connsiteX0" fmla="*/ 0 w 5884607"/>
              <a:gd name="connsiteY0" fmla="*/ 0 h 144016"/>
              <a:gd name="connsiteX1" fmla="*/ 115337 w 5884607"/>
              <a:gd name="connsiteY1" fmla="*/ 144016 h 144016"/>
              <a:gd name="connsiteX2" fmla="*/ 115337 w 5884607"/>
              <a:gd name="connsiteY2" fmla="*/ 0 h 144016"/>
              <a:gd name="connsiteX3" fmla="*/ 5884607 w 5884607"/>
              <a:gd name="connsiteY3" fmla="*/ 0 h 144016"/>
              <a:gd name="connsiteX4" fmla="*/ 5884607 w 5884607"/>
              <a:gd name="connsiteY4" fmla="*/ 132735 h 144016"/>
              <a:gd name="connsiteX0" fmla="*/ 0 w 5769270"/>
              <a:gd name="connsiteY0" fmla="*/ 144015 h 144016"/>
              <a:gd name="connsiteX1" fmla="*/ 0 w 5769270"/>
              <a:gd name="connsiteY1" fmla="*/ 144016 h 144016"/>
              <a:gd name="connsiteX2" fmla="*/ 0 w 5769270"/>
              <a:gd name="connsiteY2" fmla="*/ 0 h 144016"/>
              <a:gd name="connsiteX3" fmla="*/ 5769270 w 5769270"/>
              <a:gd name="connsiteY3" fmla="*/ 0 h 144016"/>
              <a:gd name="connsiteX4" fmla="*/ 5769270 w 5769270"/>
              <a:gd name="connsiteY4" fmla="*/ 132735 h 1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9270" h="144016">
                <a:moveTo>
                  <a:pt x="0" y="144015"/>
                </a:moveTo>
                <a:lnTo>
                  <a:pt x="0" y="144016"/>
                </a:lnTo>
                <a:lnTo>
                  <a:pt x="0" y="0"/>
                </a:lnTo>
                <a:lnTo>
                  <a:pt x="5769270" y="0"/>
                </a:lnTo>
                <a:lnTo>
                  <a:pt x="5769270" y="132735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588224" y="3429000"/>
            <a:ext cx="0" cy="24482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23928" y="2060848"/>
            <a:ext cx="0" cy="38248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051720" y="3284984"/>
            <a:ext cx="0" cy="24482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of </a:t>
            </a:r>
            <a:br>
              <a:rPr lang="en-US" dirty="0" smtClean="0"/>
            </a:br>
            <a:r>
              <a:rPr lang="en-US" dirty="0" smtClean="0"/>
              <a:t>Communications Regulatory Authority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1556792"/>
            <a:ext cx="2016224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08000" rtlCol="0">
            <a:noAutofit/>
          </a:bodyPr>
          <a:lstStyle/>
          <a:p>
            <a:pPr algn="ctr"/>
            <a:r>
              <a:rPr lang="en-US" sz="2000" b="1" dirty="0" smtClean="0"/>
              <a:t>President of CRA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556792"/>
            <a:ext cx="2160240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/>
            <a:r>
              <a:rPr lang="en-US" sz="1400" dirty="0" smtClean="0"/>
              <a:t>Communications Regulation Commission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2276872"/>
            <a:ext cx="115212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Legal Affair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068960"/>
            <a:ext cx="2448272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/>
            <a:r>
              <a:rPr lang="en-US" sz="1400" dirty="0" smtClean="0"/>
              <a:t>Inspection, Monitoring and Regulation Enforcement (Vice)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2276872"/>
            <a:ext cx="115212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Security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2276872"/>
            <a:ext cx="1944216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/>
            <a:r>
              <a:rPr lang="en-US" sz="1400" dirty="0" smtClean="0"/>
              <a:t>Organization Audit and Replying Complaints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4128" y="2276872"/>
            <a:ext cx="1368152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Public Relation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6296" y="2276872"/>
            <a:ext cx="122413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smtClean="0"/>
              <a:t>International Affairs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7864" y="3068960"/>
            <a:ext cx="2448272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/>
            <a:r>
              <a:rPr lang="en-US" sz="1400" dirty="0" smtClean="0"/>
              <a:t>Licensing,  </a:t>
            </a:r>
            <a:r>
              <a:rPr lang="en-US" sz="1400" dirty="0" err="1" smtClean="0"/>
              <a:t>Tariffication</a:t>
            </a:r>
            <a:r>
              <a:rPr lang="en-US" sz="1400" dirty="0" smtClean="0"/>
              <a:t> and Regulation (Vice)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3717032"/>
            <a:ext cx="1800200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smtClean="0"/>
              <a:t>Spectrum Monitoring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608" y="4293096"/>
            <a:ext cx="1800200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IT Services Monitoring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3608" y="4869160"/>
            <a:ext cx="1800200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Telecom Services Monitoring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7864" y="3717032"/>
            <a:ext cx="1800200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smtClean="0"/>
              <a:t>Radio Licensing and Planning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7864" y="4293096"/>
            <a:ext cx="1800200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IT &amp; Telecom. Network Licensing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7864" y="4869160"/>
            <a:ext cx="1800200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Number Management and </a:t>
            </a:r>
            <a:r>
              <a:rPr lang="en-US" sz="1400" dirty="0" err="1" smtClean="0"/>
              <a:t>Tariffication</a:t>
            </a:r>
            <a:endParaRPr lang="en-US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043608" y="5445224"/>
            <a:ext cx="1800200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USE Services Monitoring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7864" y="5445224"/>
            <a:ext cx="1800200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smtClean="0"/>
              <a:t>Standardization and Type Approval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84168" y="3068960"/>
            <a:ext cx="2448272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/>
            <a:r>
              <a:rPr lang="en-US" sz="1400" dirty="0" smtClean="0"/>
              <a:t>Administrative Affairs of CRA (Vice)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84168" y="3717032"/>
            <a:ext cx="151216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Planning and Budget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84168" y="4293096"/>
            <a:ext cx="151216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HR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84168" y="4869160"/>
            <a:ext cx="151216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Finance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4168" y="5445224"/>
            <a:ext cx="151216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Procurement and Contracts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67944" y="6165304"/>
            <a:ext cx="3384376" cy="2880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468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smtClean="0"/>
              <a:t>Regional Administrations (9 subsidiaries)</a:t>
            </a: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F9C7-67BF-4643-A02A-DD8FDD961886}" type="datetime1">
              <a:rPr lang="en-US" smtClean="0"/>
              <a:t>3/10/2014</a:t>
            </a:fld>
            <a:endParaRPr lang="en-US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Radio Licensing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7787208" cy="40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C493-403B-4EDF-BA92-1D9FBBCE2743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Subsidiaries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0221" y="1583380"/>
            <a:ext cx="5047883" cy="4581924"/>
            <a:chOff x="1900381" y="1628800"/>
            <a:chExt cx="5047883" cy="4581924"/>
          </a:xfrm>
        </p:grpSpPr>
        <p:pic>
          <p:nvPicPr>
            <p:cNvPr id="1026" name="Picture 2" descr="http://www.mapsofworld.com/iran/maps/iran-political-map.jpg"/>
            <p:cNvPicPr>
              <a:picLocks noChangeAspect="1" noChangeArrowheads="1"/>
            </p:cNvPicPr>
            <p:nvPr/>
          </p:nvPicPr>
          <p:blipFill>
            <a:blip r:embed="rId2" cstate="print"/>
            <a:srcRect l="1489" t="3031" r="1750" b="7576"/>
            <a:stretch>
              <a:fillRect/>
            </a:stretch>
          </p:blipFill>
          <p:spPr bwMode="auto">
            <a:xfrm>
              <a:off x="1900381" y="1628800"/>
              <a:ext cx="5047883" cy="458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940152" y="1628800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2627784" y="2204864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779912" y="2924944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652120" y="2780928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4932040" y="5373216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3995936" y="4725144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3779912" y="3861048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3059832" y="4149080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3059832" y="3212976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3419872" y="2780928"/>
              <a:ext cx="72008" cy="720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56176" y="2998693"/>
            <a:ext cx="2016224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08000" rtlCol="0">
            <a:noAutofit/>
          </a:bodyPr>
          <a:lstStyle/>
          <a:p>
            <a:pPr algn="ctr"/>
            <a:r>
              <a:rPr lang="en-US" sz="2000" b="1" dirty="0" smtClean="0"/>
              <a:t>A Regional Administration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4150821"/>
            <a:ext cx="1152128" cy="6480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44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 smtClean="0"/>
              <a:t>Spectrum Affairs</a:t>
            </a:r>
            <a:endParaRPr lang="en-US" sz="1400" dirty="0"/>
          </a:p>
        </p:txBody>
      </p:sp>
      <p:sp>
        <p:nvSpPr>
          <p:cNvPr id="19" name="Oval 18"/>
          <p:cNvSpPr/>
          <p:nvPr/>
        </p:nvSpPr>
        <p:spPr>
          <a:xfrm>
            <a:off x="5940152" y="5086925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300192" y="5302949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36296" y="5086925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92280" y="5374957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48264" y="544696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804248" y="5446965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6098682" y="4813407"/>
            <a:ext cx="180020" cy="28803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0" idx="0"/>
          </p:cNvCxnSpPr>
          <p:nvPr/>
        </p:nvCxnSpPr>
        <p:spPr>
          <a:xfrm flipH="1">
            <a:off x="6408204" y="4798893"/>
            <a:ext cx="36004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1" idx="1"/>
          </p:cNvCxnSpPr>
          <p:nvPr/>
        </p:nvCxnSpPr>
        <p:spPr>
          <a:xfrm>
            <a:off x="6912260" y="4798893"/>
            <a:ext cx="355672" cy="3196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452320" y="4438853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68344" y="4438853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884368" y="4438853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18" idx="0"/>
          </p:cNvCxnSpPr>
          <p:nvPr/>
        </p:nvCxnSpPr>
        <p:spPr>
          <a:xfrm>
            <a:off x="6660232" y="3790781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68344" y="3790781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7" idx="0"/>
          </p:cNvCxnSpPr>
          <p:nvPr/>
        </p:nvCxnSpPr>
        <p:spPr>
          <a:xfrm>
            <a:off x="7164288" y="2638653"/>
            <a:ext cx="0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52120" y="559098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Remote Spectrum Monitoring stations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796136" y="1702549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 to other Regional Administration and Headquarter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6012160" y="407707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4915-3580-4555-8643-971BDB5D86D1}" type="datetime1">
              <a:rPr lang="en-US" smtClean="0"/>
              <a:t>3/10/2014</a:t>
            </a:fld>
            <a:endParaRPr lang="en-US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Tasks</a:t>
            </a:r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787981" y="1585391"/>
            <a:ext cx="1439574" cy="72008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Planning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1979712" y="1585391"/>
            <a:ext cx="1766750" cy="720080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N-FAT</a:t>
            </a:r>
          </a:p>
        </p:txBody>
      </p:sp>
      <p:sp>
        <p:nvSpPr>
          <p:cNvPr id="7" name="Chevron 6"/>
          <p:cNvSpPr/>
          <p:nvPr/>
        </p:nvSpPr>
        <p:spPr>
          <a:xfrm>
            <a:off x="3491880" y="1585391"/>
            <a:ext cx="1766750" cy="72008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Freq. Bands</a:t>
            </a:r>
          </a:p>
        </p:txBody>
      </p:sp>
      <p:sp>
        <p:nvSpPr>
          <p:cNvPr id="8" name="Pentagon 7"/>
          <p:cNvSpPr/>
          <p:nvPr/>
        </p:nvSpPr>
        <p:spPr>
          <a:xfrm>
            <a:off x="787981" y="2377479"/>
            <a:ext cx="1439574" cy="720080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Licensing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979712" y="2377479"/>
            <a:ext cx="2028490" cy="720080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Apparatus</a:t>
            </a:r>
          </a:p>
        </p:txBody>
      </p:sp>
      <p:sp>
        <p:nvSpPr>
          <p:cNvPr id="10" name="Chevron 9"/>
          <p:cNvSpPr/>
          <p:nvPr/>
        </p:nvSpPr>
        <p:spPr>
          <a:xfrm>
            <a:off x="3707904" y="2377479"/>
            <a:ext cx="1635880" cy="72008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Freq. Band</a:t>
            </a:r>
          </a:p>
        </p:txBody>
      </p:sp>
      <p:sp>
        <p:nvSpPr>
          <p:cNvPr id="11" name="Chevron 10"/>
          <p:cNvSpPr/>
          <p:nvPr/>
        </p:nvSpPr>
        <p:spPr>
          <a:xfrm>
            <a:off x="5076056" y="2377479"/>
            <a:ext cx="1635880" cy="72008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Class</a:t>
            </a:r>
          </a:p>
        </p:txBody>
      </p:sp>
      <p:sp>
        <p:nvSpPr>
          <p:cNvPr id="12" name="Pentagon 11"/>
          <p:cNvSpPr/>
          <p:nvPr/>
        </p:nvSpPr>
        <p:spPr>
          <a:xfrm>
            <a:off x="778980" y="3169567"/>
            <a:ext cx="1766750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Spectrum Monitoring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278546" y="3169567"/>
            <a:ext cx="2005422" cy="72008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Inspection</a:t>
            </a:r>
          </a:p>
        </p:txBody>
      </p:sp>
      <p:sp>
        <p:nvSpPr>
          <p:cNvPr id="14" name="Chevron 13"/>
          <p:cNvSpPr/>
          <p:nvPr/>
        </p:nvSpPr>
        <p:spPr>
          <a:xfrm>
            <a:off x="3995936" y="3169567"/>
            <a:ext cx="2232248" cy="7200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Enforcement</a:t>
            </a:r>
          </a:p>
        </p:txBody>
      </p:sp>
      <p:sp>
        <p:nvSpPr>
          <p:cNvPr id="15" name="Pentagon 14"/>
          <p:cNvSpPr/>
          <p:nvPr/>
        </p:nvSpPr>
        <p:spPr>
          <a:xfrm>
            <a:off x="775379" y="3961655"/>
            <a:ext cx="1780398" cy="720080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Coordination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2267744" y="3961655"/>
            <a:ext cx="2302456" cy="720080"/>
          </a:xfrm>
          <a:prstGeom prst="chevron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International Coordination</a:t>
            </a:r>
          </a:p>
        </p:txBody>
      </p:sp>
      <p:sp>
        <p:nvSpPr>
          <p:cNvPr id="17" name="Chevron 16"/>
          <p:cNvSpPr/>
          <p:nvPr/>
        </p:nvSpPr>
        <p:spPr>
          <a:xfrm>
            <a:off x="4283968" y="3961655"/>
            <a:ext cx="2304255" cy="720080"/>
          </a:xfrm>
          <a:prstGeom prst="chevron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National Coordination</a:t>
            </a:r>
          </a:p>
        </p:txBody>
      </p:sp>
      <p:sp>
        <p:nvSpPr>
          <p:cNvPr id="18" name="Chevron 17"/>
          <p:cNvSpPr/>
          <p:nvPr/>
        </p:nvSpPr>
        <p:spPr>
          <a:xfrm>
            <a:off x="5011501" y="1585391"/>
            <a:ext cx="2224795" cy="720080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Regulation</a:t>
            </a:r>
          </a:p>
        </p:txBody>
      </p:sp>
      <p:sp>
        <p:nvSpPr>
          <p:cNvPr id="19" name="Pentagon 18"/>
          <p:cNvSpPr/>
          <p:nvPr/>
        </p:nvSpPr>
        <p:spPr>
          <a:xfrm>
            <a:off x="782581" y="4753743"/>
            <a:ext cx="1635880" cy="7200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Permitting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2144032" y="4753743"/>
            <a:ext cx="1563872" cy="72008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Pilots</a:t>
            </a:r>
          </a:p>
        </p:txBody>
      </p:sp>
      <p:sp>
        <p:nvSpPr>
          <p:cNvPr id="21" name="Chevron 20"/>
          <p:cNvSpPr/>
          <p:nvPr/>
        </p:nvSpPr>
        <p:spPr>
          <a:xfrm>
            <a:off x="3419872" y="4753743"/>
            <a:ext cx="1800200" cy="72008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Custom Release</a:t>
            </a:r>
          </a:p>
        </p:txBody>
      </p:sp>
      <p:sp>
        <p:nvSpPr>
          <p:cNvPr id="22" name="Chevron 21"/>
          <p:cNvSpPr/>
          <p:nvPr/>
        </p:nvSpPr>
        <p:spPr>
          <a:xfrm>
            <a:off x="4932040" y="4753743"/>
            <a:ext cx="2617407" cy="72008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Manufacturing and Importing</a:t>
            </a:r>
          </a:p>
        </p:txBody>
      </p:sp>
      <p:sp>
        <p:nvSpPr>
          <p:cNvPr id="23" name="Pentagon 22"/>
          <p:cNvSpPr/>
          <p:nvPr/>
        </p:nvSpPr>
        <p:spPr>
          <a:xfrm>
            <a:off x="787981" y="5545831"/>
            <a:ext cx="1335747" cy="720080"/>
          </a:xfrm>
          <a:prstGeom prst="homePlate">
            <a:avLst>
              <a:gd name="adj" fmla="val 0"/>
            </a:avLst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Re-farming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2195736" y="5545831"/>
            <a:ext cx="1152128" cy="720080"/>
          </a:xfrm>
          <a:prstGeom prst="chevron">
            <a:avLst>
              <a:gd name="adj" fmla="val 0"/>
            </a:avLst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Pricing</a:t>
            </a:r>
          </a:p>
        </p:txBody>
      </p:sp>
      <p:sp>
        <p:nvSpPr>
          <p:cNvPr id="25" name="Chevron 24"/>
          <p:cNvSpPr/>
          <p:nvPr/>
        </p:nvSpPr>
        <p:spPr>
          <a:xfrm>
            <a:off x="3419872" y="5545831"/>
            <a:ext cx="1512168" cy="720080"/>
          </a:xfrm>
          <a:prstGeom prst="chevron">
            <a:avLst>
              <a:gd name="adj" fmla="val 0"/>
            </a:avLst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Registration</a:t>
            </a:r>
          </a:p>
        </p:txBody>
      </p:sp>
      <p:sp>
        <p:nvSpPr>
          <p:cNvPr id="26" name="Chevron 25"/>
          <p:cNvSpPr/>
          <p:nvPr/>
        </p:nvSpPr>
        <p:spPr>
          <a:xfrm>
            <a:off x="5004048" y="5545831"/>
            <a:ext cx="2224795" cy="720080"/>
          </a:xfrm>
          <a:prstGeom prst="chevron">
            <a:avLst>
              <a:gd name="adj" fmla="val 0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Certification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FA5B-D7FD-4200-B1D3-9C38AB25F3A0}" type="datetime1">
              <a:rPr lang="en-US" smtClean="0"/>
              <a:t>3/10/2014</a:t>
            </a:fld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 of NSM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 descr="CLIPART_OF_27045_SMJPG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1872208" cy="1404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292494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 50 employees working directly in Headquarter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86104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 30 employees working directly in Subsidiaries</a:t>
            </a:r>
            <a:endParaRPr lang="en-US" dirty="0"/>
          </a:p>
        </p:txBody>
      </p:sp>
      <p:grpSp>
        <p:nvGrpSpPr>
          <p:cNvPr id="8" name="Group 350"/>
          <p:cNvGrpSpPr>
            <a:grpSpLocks/>
          </p:cNvGrpSpPr>
          <p:nvPr/>
        </p:nvGrpSpPr>
        <p:grpSpPr bwMode="auto">
          <a:xfrm>
            <a:off x="1115616" y="5085184"/>
            <a:ext cx="951087" cy="947967"/>
            <a:chOff x="1810" y="1683"/>
            <a:chExt cx="1524" cy="1519"/>
          </a:xfrm>
        </p:grpSpPr>
        <p:grpSp>
          <p:nvGrpSpPr>
            <p:cNvPr id="9" name="Group 108"/>
            <p:cNvGrpSpPr>
              <a:grpSpLocks/>
            </p:cNvGrpSpPr>
            <p:nvPr/>
          </p:nvGrpSpPr>
          <p:grpSpPr bwMode="auto">
            <a:xfrm>
              <a:off x="1810" y="1683"/>
              <a:ext cx="1524" cy="1036"/>
              <a:chOff x="619" y="381"/>
              <a:chExt cx="5141" cy="3565"/>
            </a:xfrm>
          </p:grpSpPr>
          <p:grpSp>
            <p:nvGrpSpPr>
              <p:cNvPr id="11" name="Group 39"/>
              <p:cNvGrpSpPr>
                <a:grpSpLocks/>
              </p:cNvGrpSpPr>
              <p:nvPr/>
            </p:nvGrpSpPr>
            <p:grpSpPr bwMode="auto">
              <a:xfrm>
                <a:off x="1265" y="2989"/>
                <a:ext cx="960" cy="957"/>
                <a:chOff x="1930" y="2265"/>
                <a:chExt cx="1100" cy="1089"/>
              </a:xfrm>
            </p:grpSpPr>
            <p:sp>
              <p:nvSpPr>
                <p:cNvPr id="71" name="AutoShape 27"/>
                <p:cNvSpPr>
                  <a:spLocks noChangeArrowheads="1"/>
                </p:cNvSpPr>
                <p:nvPr/>
              </p:nvSpPr>
              <p:spPr bwMode="auto">
                <a:xfrm>
                  <a:off x="1930" y="2265"/>
                  <a:ext cx="1100" cy="1089"/>
                </a:xfrm>
                <a:custGeom>
                  <a:avLst/>
                  <a:gdLst>
                    <a:gd name="G0" fmla="+- 4138 0 0"/>
                    <a:gd name="G1" fmla="+- 21600 0 4138"/>
                    <a:gd name="G2" fmla="+- 21600 0 4138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4138" y="10800"/>
                      </a:moveTo>
                      <a:cubicBezTo>
                        <a:pt x="4138" y="14479"/>
                        <a:pt x="7121" y="17462"/>
                        <a:pt x="10800" y="17462"/>
                      </a:cubicBezTo>
                      <a:cubicBezTo>
                        <a:pt x="14479" y="17462"/>
                        <a:pt x="17462" y="14479"/>
                        <a:pt x="17462" y="10800"/>
                      </a:cubicBezTo>
                      <a:cubicBezTo>
                        <a:pt x="17462" y="7121"/>
                        <a:pt x="14479" y="4138"/>
                        <a:pt x="10800" y="4138"/>
                      </a:cubicBezTo>
                      <a:cubicBezTo>
                        <a:pt x="7121" y="4138"/>
                        <a:pt x="4138" y="7121"/>
                        <a:pt x="4138" y="10800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AutoShape 28"/>
                <p:cNvSpPr>
                  <a:spLocks noChangeArrowheads="1"/>
                </p:cNvSpPr>
                <p:nvPr/>
              </p:nvSpPr>
              <p:spPr bwMode="auto">
                <a:xfrm>
                  <a:off x="2164" y="2507"/>
                  <a:ext cx="622" cy="607"/>
                </a:xfrm>
                <a:custGeom>
                  <a:avLst/>
                  <a:gdLst>
                    <a:gd name="G0" fmla="+- 5400 0 0"/>
                    <a:gd name="G1" fmla="+- 21600 0 5400"/>
                    <a:gd name="G2" fmla="+- 21600 0 540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AutoShape 29"/>
                <p:cNvSpPr>
                  <a:spLocks noChangeArrowheads="1"/>
                </p:cNvSpPr>
                <p:nvPr/>
              </p:nvSpPr>
              <p:spPr bwMode="auto">
                <a:xfrm rot="487941">
                  <a:off x="2389" y="2965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AutoShape 30"/>
                <p:cNvSpPr>
                  <a:spLocks noChangeArrowheads="1"/>
                </p:cNvSpPr>
                <p:nvPr/>
              </p:nvSpPr>
              <p:spPr bwMode="auto">
                <a:xfrm rot="-1629394">
                  <a:off x="2529" y="2934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AutoShape 31"/>
                <p:cNvSpPr>
                  <a:spLocks noChangeArrowheads="1"/>
                </p:cNvSpPr>
                <p:nvPr/>
              </p:nvSpPr>
              <p:spPr bwMode="auto">
                <a:xfrm rot="-3993599">
                  <a:off x="2622" y="2841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AutoShape 32"/>
                <p:cNvSpPr>
                  <a:spLocks noChangeArrowheads="1"/>
                </p:cNvSpPr>
                <p:nvPr/>
              </p:nvSpPr>
              <p:spPr bwMode="auto">
                <a:xfrm rot="2829214">
                  <a:off x="2265" y="2894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AutoShape 33"/>
                <p:cNvSpPr>
                  <a:spLocks noChangeArrowheads="1"/>
                </p:cNvSpPr>
                <p:nvPr/>
              </p:nvSpPr>
              <p:spPr bwMode="auto">
                <a:xfrm rot="5107930">
                  <a:off x="2203" y="2769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AutoShape 34"/>
                <p:cNvSpPr>
                  <a:spLocks noChangeArrowheads="1"/>
                </p:cNvSpPr>
                <p:nvPr/>
              </p:nvSpPr>
              <p:spPr bwMode="auto">
                <a:xfrm rot="6813593">
                  <a:off x="2218" y="2644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AutoShape 35"/>
                <p:cNvSpPr>
                  <a:spLocks noChangeArrowheads="1"/>
                </p:cNvSpPr>
                <p:nvPr/>
              </p:nvSpPr>
              <p:spPr bwMode="auto">
                <a:xfrm rot="20608883" flipV="1">
                  <a:off x="2332" y="2546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AutoShape 36"/>
                <p:cNvSpPr>
                  <a:spLocks noChangeArrowheads="1"/>
                </p:cNvSpPr>
                <p:nvPr/>
              </p:nvSpPr>
              <p:spPr bwMode="auto">
                <a:xfrm rot="11586261">
                  <a:off x="2465" y="2528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AutoShape 37"/>
                <p:cNvSpPr>
                  <a:spLocks noChangeArrowheads="1"/>
                </p:cNvSpPr>
                <p:nvPr/>
              </p:nvSpPr>
              <p:spPr bwMode="auto">
                <a:xfrm rot="15274064">
                  <a:off x="2646" y="2702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AutoShape 38"/>
                <p:cNvSpPr>
                  <a:spLocks noChangeArrowheads="1"/>
                </p:cNvSpPr>
                <p:nvPr/>
              </p:nvSpPr>
              <p:spPr bwMode="auto">
                <a:xfrm rot="13174498">
                  <a:off x="2567" y="2575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42"/>
              <p:cNvGrpSpPr>
                <a:grpSpLocks/>
              </p:cNvGrpSpPr>
              <p:nvPr/>
            </p:nvGrpSpPr>
            <p:grpSpPr bwMode="auto">
              <a:xfrm>
                <a:off x="4238" y="2989"/>
                <a:ext cx="960" cy="957"/>
                <a:chOff x="1930" y="2265"/>
                <a:chExt cx="1100" cy="1089"/>
              </a:xfrm>
            </p:grpSpPr>
            <p:sp>
              <p:nvSpPr>
                <p:cNvPr id="59" name="AutoShape 43"/>
                <p:cNvSpPr>
                  <a:spLocks noChangeArrowheads="1"/>
                </p:cNvSpPr>
                <p:nvPr/>
              </p:nvSpPr>
              <p:spPr bwMode="auto">
                <a:xfrm>
                  <a:off x="1930" y="2265"/>
                  <a:ext cx="1100" cy="1089"/>
                </a:xfrm>
                <a:custGeom>
                  <a:avLst/>
                  <a:gdLst>
                    <a:gd name="G0" fmla="+- 4138 0 0"/>
                    <a:gd name="G1" fmla="+- 21600 0 4138"/>
                    <a:gd name="G2" fmla="+- 21600 0 4138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4138" y="10800"/>
                      </a:moveTo>
                      <a:cubicBezTo>
                        <a:pt x="4138" y="14479"/>
                        <a:pt x="7121" y="17462"/>
                        <a:pt x="10800" y="17462"/>
                      </a:cubicBezTo>
                      <a:cubicBezTo>
                        <a:pt x="14479" y="17462"/>
                        <a:pt x="17462" y="14479"/>
                        <a:pt x="17462" y="10800"/>
                      </a:cubicBezTo>
                      <a:cubicBezTo>
                        <a:pt x="17462" y="7121"/>
                        <a:pt x="14479" y="4138"/>
                        <a:pt x="10800" y="4138"/>
                      </a:cubicBezTo>
                      <a:cubicBezTo>
                        <a:pt x="7121" y="4138"/>
                        <a:pt x="4138" y="7121"/>
                        <a:pt x="4138" y="10800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AutoShape 44"/>
                <p:cNvSpPr>
                  <a:spLocks noChangeArrowheads="1"/>
                </p:cNvSpPr>
                <p:nvPr/>
              </p:nvSpPr>
              <p:spPr bwMode="auto">
                <a:xfrm>
                  <a:off x="2164" y="2507"/>
                  <a:ext cx="622" cy="607"/>
                </a:xfrm>
                <a:custGeom>
                  <a:avLst/>
                  <a:gdLst>
                    <a:gd name="G0" fmla="+- 5400 0 0"/>
                    <a:gd name="G1" fmla="+- 21600 0 5400"/>
                    <a:gd name="G2" fmla="+- 21600 0 540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AutoShape 45"/>
                <p:cNvSpPr>
                  <a:spLocks noChangeArrowheads="1"/>
                </p:cNvSpPr>
                <p:nvPr/>
              </p:nvSpPr>
              <p:spPr bwMode="auto">
                <a:xfrm rot="487941">
                  <a:off x="2389" y="2965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AutoShape 46"/>
                <p:cNvSpPr>
                  <a:spLocks noChangeArrowheads="1"/>
                </p:cNvSpPr>
                <p:nvPr/>
              </p:nvSpPr>
              <p:spPr bwMode="auto">
                <a:xfrm rot="-1629394">
                  <a:off x="2529" y="2934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AutoShape 47"/>
                <p:cNvSpPr>
                  <a:spLocks noChangeArrowheads="1"/>
                </p:cNvSpPr>
                <p:nvPr/>
              </p:nvSpPr>
              <p:spPr bwMode="auto">
                <a:xfrm rot="-3993599">
                  <a:off x="2622" y="2841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AutoShape 48"/>
                <p:cNvSpPr>
                  <a:spLocks noChangeArrowheads="1"/>
                </p:cNvSpPr>
                <p:nvPr/>
              </p:nvSpPr>
              <p:spPr bwMode="auto">
                <a:xfrm rot="2829214">
                  <a:off x="2265" y="2894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AutoShape 49"/>
                <p:cNvSpPr>
                  <a:spLocks noChangeArrowheads="1"/>
                </p:cNvSpPr>
                <p:nvPr/>
              </p:nvSpPr>
              <p:spPr bwMode="auto">
                <a:xfrm rot="5107930">
                  <a:off x="2203" y="2769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AutoShape 50"/>
                <p:cNvSpPr>
                  <a:spLocks noChangeArrowheads="1"/>
                </p:cNvSpPr>
                <p:nvPr/>
              </p:nvSpPr>
              <p:spPr bwMode="auto">
                <a:xfrm rot="6813593">
                  <a:off x="2218" y="2644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AutoShape 51"/>
                <p:cNvSpPr>
                  <a:spLocks noChangeArrowheads="1"/>
                </p:cNvSpPr>
                <p:nvPr/>
              </p:nvSpPr>
              <p:spPr bwMode="auto">
                <a:xfrm rot="20608883" flipV="1">
                  <a:off x="2332" y="2546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AutoShape 52"/>
                <p:cNvSpPr>
                  <a:spLocks noChangeArrowheads="1"/>
                </p:cNvSpPr>
                <p:nvPr/>
              </p:nvSpPr>
              <p:spPr bwMode="auto">
                <a:xfrm rot="11586261">
                  <a:off x="2465" y="2528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53"/>
                <p:cNvSpPr>
                  <a:spLocks noChangeArrowheads="1"/>
                </p:cNvSpPr>
                <p:nvPr/>
              </p:nvSpPr>
              <p:spPr bwMode="auto">
                <a:xfrm rot="15274064">
                  <a:off x="2646" y="2702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AutoShape 54"/>
                <p:cNvSpPr>
                  <a:spLocks noChangeArrowheads="1"/>
                </p:cNvSpPr>
                <p:nvPr/>
              </p:nvSpPr>
              <p:spPr bwMode="auto">
                <a:xfrm rot="13174498">
                  <a:off x="2567" y="2575"/>
                  <a:ext cx="101" cy="14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07"/>
              <p:cNvGrpSpPr>
                <a:grpSpLocks/>
              </p:cNvGrpSpPr>
              <p:nvPr/>
            </p:nvGrpSpPr>
            <p:grpSpPr bwMode="auto">
              <a:xfrm>
                <a:off x="619" y="381"/>
                <a:ext cx="5141" cy="3290"/>
                <a:chOff x="619" y="381"/>
                <a:chExt cx="5141" cy="3290"/>
              </a:xfrm>
            </p:grpSpPr>
            <p:sp>
              <p:nvSpPr>
                <p:cNvPr id="14" name="Freeform 40"/>
                <p:cNvSpPr>
                  <a:spLocks/>
                </p:cNvSpPr>
                <p:nvPr/>
              </p:nvSpPr>
              <p:spPr bwMode="auto">
                <a:xfrm>
                  <a:off x="1178" y="2895"/>
                  <a:ext cx="1119" cy="709"/>
                </a:xfrm>
                <a:custGeom>
                  <a:avLst/>
                  <a:gdLst/>
                  <a:ahLst/>
                  <a:cxnLst>
                    <a:cxn ang="0">
                      <a:pos x="34" y="709"/>
                    </a:cxn>
                    <a:cxn ang="0">
                      <a:pos x="10" y="538"/>
                    </a:cxn>
                    <a:cxn ang="0">
                      <a:pos x="96" y="234"/>
                    </a:cxn>
                    <a:cxn ang="0">
                      <a:pos x="306" y="32"/>
                    </a:cxn>
                    <a:cxn ang="0">
                      <a:pos x="633" y="40"/>
                    </a:cxn>
                    <a:cxn ang="0">
                      <a:pos x="866" y="55"/>
                    </a:cxn>
                    <a:cxn ang="0">
                      <a:pos x="1022" y="180"/>
                    </a:cxn>
                    <a:cxn ang="0">
                      <a:pos x="1084" y="328"/>
                    </a:cxn>
                    <a:cxn ang="0">
                      <a:pos x="1116" y="476"/>
                    </a:cxn>
                    <a:cxn ang="0">
                      <a:pos x="1101" y="631"/>
                    </a:cxn>
                    <a:cxn ang="0">
                      <a:pos x="1116" y="623"/>
                    </a:cxn>
                  </a:cxnLst>
                  <a:rect l="0" t="0" r="r" b="b"/>
                  <a:pathLst>
                    <a:path w="1119" h="709">
                      <a:moveTo>
                        <a:pt x="34" y="709"/>
                      </a:moveTo>
                      <a:cubicBezTo>
                        <a:pt x="17" y="663"/>
                        <a:pt x="0" y="617"/>
                        <a:pt x="10" y="538"/>
                      </a:cubicBezTo>
                      <a:cubicBezTo>
                        <a:pt x="20" y="459"/>
                        <a:pt x="47" y="318"/>
                        <a:pt x="96" y="234"/>
                      </a:cubicBezTo>
                      <a:cubicBezTo>
                        <a:pt x="145" y="150"/>
                        <a:pt x="217" y="64"/>
                        <a:pt x="306" y="32"/>
                      </a:cubicBezTo>
                      <a:cubicBezTo>
                        <a:pt x="395" y="0"/>
                        <a:pt x="540" y="36"/>
                        <a:pt x="633" y="40"/>
                      </a:cubicBezTo>
                      <a:cubicBezTo>
                        <a:pt x="726" y="44"/>
                        <a:pt x="801" y="32"/>
                        <a:pt x="866" y="55"/>
                      </a:cubicBezTo>
                      <a:cubicBezTo>
                        <a:pt x="931" y="78"/>
                        <a:pt x="986" y="135"/>
                        <a:pt x="1022" y="180"/>
                      </a:cubicBezTo>
                      <a:cubicBezTo>
                        <a:pt x="1058" y="225"/>
                        <a:pt x="1068" y="279"/>
                        <a:pt x="1084" y="328"/>
                      </a:cubicBezTo>
                      <a:cubicBezTo>
                        <a:pt x="1100" y="377"/>
                        <a:pt x="1113" y="426"/>
                        <a:pt x="1116" y="476"/>
                      </a:cubicBezTo>
                      <a:cubicBezTo>
                        <a:pt x="1119" y="526"/>
                        <a:pt x="1101" y="607"/>
                        <a:pt x="1101" y="631"/>
                      </a:cubicBezTo>
                      <a:cubicBezTo>
                        <a:pt x="1101" y="655"/>
                        <a:pt x="1113" y="625"/>
                        <a:pt x="1116" y="62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55"/>
                <p:cNvSpPr>
                  <a:spLocks/>
                </p:cNvSpPr>
                <p:nvPr/>
              </p:nvSpPr>
              <p:spPr bwMode="auto">
                <a:xfrm>
                  <a:off x="4151" y="2895"/>
                  <a:ext cx="1120" cy="631"/>
                </a:xfrm>
                <a:custGeom>
                  <a:avLst/>
                  <a:gdLst/>
                  <a:ahLst/>
                  <a:cxnLst>
                    <a:cxn ang="0">
                      <a:pos x="35" y="631"/>
                    </a:cxn>
                    <a:cxn ang="0">
                      <a:pos x="10" y="538"/>
                    </a:cxn>
                    <a:cxn ang="0">
                      <a:pos x="96" y="234"/>
                    </a:cxn>
                    <a:cxn ang="0">
                      <a:pos x="306" y="32"/>
                    </a:cxn>
                    <a:cxn ang="0">
                      <a:pos x="633" y="40"/>
                    </a:cxn>
                    <a:cxn ang="0">
                      <a:pos x="866" y="55"/>
                    </a:cxn>
                    <a:cxn ang="0">
                      <a:pos x="1022" y="180"/>
                    </a:cxn>
                    <a:cxn ang="0">
                      <a:pos x="1084" y="328"/>
                    </a:cxn>
                    <a:cxn ang="0">
                      <a:pos x="1116" y="476"/>
                    </a:cxn>
                    <a:cxn ang="0">
                      <a:pos x="1109" y="600"/>
                    </a:cxn>
                    <a:cxn ang="0">
                      <a:pos x="1109" y="623"/>
                    </a:cxn>
                  </a:cxnLst>
                  <a:rect l="0" t="0" r="r" b="b"/>
                  <a:pathLst>
                    <a:path w="1120" h="631">
                      <a:moveTo>
                        <a:pt x="35" y="631"/>
                      </a:moveTo>
                      <a:cubicBezTo>
                        <a:pt x="30" y="617"/>
                        <a:pt x="0" y="604"/>
                        <a:pt x="10" y="538"/>
                      </a:cubicBezTo>
                      <a:cubicBezTo>
                        <a:pt x="20" y="472"/>
                        <a:pt x="47" y="318"/>
                        <a:pt x="96" y="234"/>
                      </a:cubicBezTo>
                      <a:cubicBezTo>
                        <a:pt x="145" y="150"/>
                        <a:pt x="217" y="64"/>
                        <a:pt x="306" y="32"/>
                      </a:cubicBezTo>
                      <a:cubicBezTo>
                        <a:pt x="395" y="0"/>
                        <a:pt x="540" y="36"/>
                        <a:pt x="633" y="40"/>
                      </a:cubicBezTo>
                      <a:cubicBezTo>
                        <a:pt x="726" y="44"/>
                        <a:pt x="801" y="32"/>
                        <a:pt x="866" y="55"/>
                      </a:cubicBezTo>
                      <a:cubicBezTo>
                        <a:pt x="931" y="78"/>
                        <a:pt x="986" y="135"/>
                        <a:pt x="1022" y="180"/>
                      </a:cubicBezTo>
                      <a:cubicBezTo>
                        <a:pt x="1058" y="225"/>
                        <a:pt x="1068" y="279"/>
                        <a:pt x="1084" y="328"/>
                      </a:cubicBezTo>
                      <a:cubicBezTo>
                        <a:pt x="1100" y="377"/>
                        <a:pt x="1112" y="431"/>
                        <a:pt x="1116" y="476"/>
                      </a:cubicBezTo>
                      <a:cubicBezTo>
                        <a:pt x="1120" y="521"/>
                        <a:pt x="1110" y="576"/>
                        <a:pt x="1109" y="600"/>
                      </a:cubicBezTo>
                      <a:cubicBezTo>
                        <a:pt x="1108" y="624"/>
                        <a:pt x="1109" y="618"/>
                        <a:pt x="1109" y="62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AutoShape 57"/>
                <p:cNvSpPr>
                  <a:spLocks noChangeArrowheads="1"/>
                </p:cNvSpPr>
                <p:nvPr/>
              </p:nvSpPr>
              <p:spPr bwMode="auto">
                <a:xfrm>
                  <a:off x="2271" y="3511"/>
                  <a:ext cx="1922" cy="108"/>
                </a:xfrm>
                <a:prstGeom prst="roundRect">
                  <a:avLst>
                    <a:gd name="adj" fmla="val 19801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AutoShape 59"/>
                <p:cNvSpPr>
                  <a:spLocks noChangeArrowheads="1"/>
                </p:cNvSpPr>
                <p:nvPr/>
              </p:nvSpPr>
              <p:spPr bwMode="auto">
                <a:xfrm>
                  <a:off x="5245" y="3488"/>
                  <a:ext cx="287" cy="116"/>
                </a:xfrm>
                <a:prstGeom prst="roundRect">
                  <a:avLst>
                    <a:gd name="adj" fmla="val 19801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Freeform 58"/>
                <p:cNvSpPr>
                  <a:spLocks/>
                </p:cNvSpPr>
                <p:nvPr/>
              </p:nvSpPr>
              <p:spPr bwMode="auto">
                <a:xfrm>
                  <a:off x="5389" y="3425"/>
                  <a:ext cx="371" cy="215"/>
                </a:xfrm>
                <a:custGeom>
                  <a:avLst/>
                  <a:gdLst/>
                  <a:ahLst/>
                  <a:cxnLst>
                    <a:cxn ang="0">
                      <a:pos x="384" y="468"/>
                    </a:cxn>
                    <a:cxn ang="0">
                      <a:pos x="1038" y="468"/>
                    </a:cxn>
                    <a:cxn ang="0">
                      <a:pos x="1162" y="452"/>
                    </a:cxn>
                    <a:cxn ang="0">
                      <a:pos x="1357" y="164"/>
                    </a:cxn>
                    <a:cxn ang="0">
                      <a:pos x="1341" y="32"/>
                    </a:cxn>
                    <a:cxn ang="0">
                      <a:pos x="1217" y="9"/>
                    </a:cxn>
                    <a:cxn ang="0">
                      <a:pos x="205" y="9"/>
                    </a:cxn>
                    <a:cxn ang="0">
                      <a:pos x="57" y="63"/>
                    </a:cxn>
                    <a:cxn ang="0">
                      <a:pos x="26" y="149"/>
                    </a:cxn>
                    <a:cxn ang="0">
                      <a:pos x="213" y="375"/>
                    </a:cxn>
                    <a:cxn ang="0">
                      <a:pos x="290" y="445"/>
                    </a:cxn>
                    <a:cxn ang="0">
                      <a:pos x="384" y="468"/>
                    </a:cxn>
                  </a:cxnLst>
                  <a:rect l="0" t="0" r="r" b="b"/>
                  <a:pathLst>
                    <a:path w="1406" h="503">
                      <a:moveTo>
                        <a:pt x="384" y="468"/>
                      </a:moveTo>
                      <a:cubicBezTo>
                        <a:pt x="509" y="472"/>
                        <a:pt x="908" y="471"/>
                        <a:pt x="1038" y="468"/>
                      </a:cubicBezTo>
                      <a:cubicBezTo>
                        <a:pt x="1168" y="465"/>
                        <a:pt x="1109" y="503"/>
                        <a:pt x="1162" y="452"/>
                      </a:cubicBezTo>
                      <a:cubicBezTo>
                        <a:pt x="1215" y="401"/>
                        <a:pt x="1327" y="234"/>
                        <a:pt x="1357" y="164"/>
                      </a:cubicBezTo>
                      <a:cubicBezTo>
                        <a:pt x="1387" y="94"/>
                        <a:pt x="1364" y="58"/>
                        <a:pt x="1341" y="32"/>
                      </a:cubicBezTo>
                      <a:cubicBezTo>
                        <a:pt x="1318" y="6"/>
                        <a:pt x="1406" y="13"/>
                        <a:pt x="1217" y="9"/>
                      </a:cubicBezTo>
                      <a:cubicBezTo>
                        <a:pt x="1028" y="5"/>
                        <a:pt x="398" y="0"/>
                        <a:pt x="205" y="9"/>
                      </a:cubicBezTo>
                      <a:cubicBezTo>
                        <a:pt x="12" y="18"/>
                        <a:pt x="87" y="40"/>
                        <a:pt x="57" y="63"/>
                      </a:cubicBezTo>
                      <a:cubicBezTo>
                        <a:pt x="27" y="86"/>
                        <a:pt x="0" y="97"/>
                        <a:pt x="26" y="149"/>
                      </a:cubicBezTo>
                      <a:cubicBezTo>
                        <a:pt x="52" y="201"/>
                        <a:pt x="169" y="326"/>
                        <a:pt x="213" y="375"/>
                      </a:cubicBezTo>
                      <a:cubicBezTo>
                        <a:pt x="257" y="424"/>
                        <a:pt x="260" y="430"/>
                        <a:pt x="290" y="445"/>
                      </a:cubicBezTo>
                      <a:cubicBezTo>
                        <a:pt x="320" y="460"/>
                        <a:pt x="259" y="464"/>
                        <a:pt x="384" y="468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AutoShape 60"/>
                <p:cNvSpPr>
                  <a:spLocks noChangeArrowheads="1"/>
                </p:cNvSpPr>
                <p:nvPr/>
              </p:nvSpPr>
              <p:spPr bwMode="auto">
                <a:xfrm>
                  <a:off x="849" y="3511"/>
                  <a:ext cx="357" cy="108"/>
                </a:xfrm>
                <a:prstGeom prst="roundRect">
                  <a:avLst>
                    <a:gd name="adj" fmla="val 19801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Freeform 61"/>
                <p:cNvSpPr>
                  <a:spLocks/>
                </p:cNvSpPr>
                <p:nvPr/>
              </p:nvSpPr>
              <p:spPr bwMode="auto">
                <a:xfrm flipH="1">
                  <a:off x="619" y="3456"/>
                  <a:ext cx="371" cy="215"/>
                </a:xfrm>
                <a:custGeom>
                  <a:avLst/>
                  <a:gdLst/>
                  <a:ahLst/>
                  <a:cxnLst>
                    <a:cxn ang="0">
                      <a:pos x="384" y="468"/>
                    </a:cxn>
                    <a:cxn ang="0">
                      <a:pos x="1038" y="468"/>
                    </a:cxn>
                    <a:cxn ang="0">
                      <a:pos x="1162" y="452"/>
                    </a:cxn>
                    <a:cxn ang="0">
                      <a:pos x="1357" y="164"/>
                    </a:cxn>
                    <a:cxn ang="0">
                      <a:pos x="1341" y="32"/>
                    </a:cxn>
                    <a:cxn ang="0">
                      <a:pos x="1217" y="9"/>
                    </a:cxn>
                    <a:cxn ang="0">
                      <a:pos x="205" y="9"/>
                    </a:cxn>
                    <a:cxn ang="0">
                      <a:pos x="57" y="63"/>
                    </a:cxn>
                    <a:cxn ang="0">
                      <a:pos x="26" y="149"/>
                    </a:cxn>
                    <a:cxn ang="0">
                      <a:pos x="213" y="375"/>
                    </a:cxn>
                    <a:cxn ang="0">
                      <a:pos x="290" y="445"/>
                    </a:cxn>
                    <a:cxn ang="0">
                      <a:pos x="384" y="468"/>
                    </a:cxn>
                  </a:cxnLst>
                  <a:rect l="0" t="0" r="r" b="b"/>
                  <a:pathLst>
                    <a:path w="1406" h="503">
                      <a:moveTo>
                        <a:pt x="384" y="468"/>
                      </a:moveTo>
                      <a:cubicBezTo>
                        <a:pt x="509" y="472"/>
                        <a:pt x="908" y="471"/>
                        <a:pt x="1038" y="468"/>
                      </a:cubicBezTo>
                      <a:cubicBezTo>
                        <a:pt x="1168" y="465"/>
                        <a:pt x="1109" y="503"/>
                        <a:pt x="1162" y="452"/>
                      </a:cubicBezTo>
                      <a:cubicBezTo>
                        <a:pt x="1215" y="401"/>
                        <a:pt x="1327" y="234"/>
                        <a:pt x="1357" y="164"/>
                      </a:cubicBezTo>
                      <a:cubicBezTo>
                        <a:pt x="1387" y="94"/>
                        <a:pt x="1364" y="58"/>
                        <a:pt x="1341" y="32"/>
                      </a:cubicBezTo>
                      <a:cubicBezTo>
                        <a:pt x="1318" y="6"/>
                        <a:pt x="1406" y="13"/>
                        <a:pt x="1217" y="9"/>
                      </a:cubicBezTo>
                      <a:cubicBezTo>
                        <a:pt x="1028" y="5"/>
                        <a:pt x="398" y="0"/>
                        <a:pt x="205" y="9"/>
                      </a:cubicBezTo>
                      <a:cubicBezTo>
                        <a:pt x="12" y="18"/>
                        <a:pt x="87" y="40"/>
                        <a:pt x="57" y="63"/>
                      </a:cubicBezTo>
                      <a:cubicBezTo>
                        <a:pt x="27" y="86"/>
                        <a:pt x="0" y="97"/>
                        <a:pt x="26" y="149"/>
                      </a:cubicBezTo>
                      <a:cubicBezTo>
                        <a:pt x="52" y="201"/>
                        <a:pt x="169" y="326"/>
                        <a:pt x="213" y="375"/>
                      </a:cubicBezTo>
                      <a:cubicBezTo>
                        <a:pt x="257" y="424"/>
                        <a:pt x="260" y="430"/>
                        <a:pt x="290" y="445"/>
                      </a:cubicBezTo>
                      <a:cubicBezTo>
                        <a:pt x="320" y="460"/>
                        <a:pt x="259" y="464"/>
                        <a:pt x="384" y="468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Rectangle 65"/>
                <p:cNvSpPr>
                  <a:spLocks noChangeArrowheads="1"/>
                </p:cNvSpPr>
                <p:nvPr/>
              </p:nvSpPr>
              <p:spPr bwMode="auto">
                <a:xfrm>
                  <a:off x="5592" y="2615"/>
                  <a:ext cx="56" cy="81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Freeform 67"/>
                <p:cNvSpPr>
                  <a:spLocks/>
                </p:cNvSpPr>
                <p:nvPr/>
              </p:nvSpPr>
              <p:spPr bwMode="auto">
                <a:xfrm>
                  <a:off x="706" y="2538"/>
                  <a:ext cx="4889" cy="70"/>
                </a:xfrm>
                <a:custGeom>
                  <a:avLst/>
                  <a:gdLst/>
                  <a:ahLst/>
                  <a:cxnLst>
                    <a:cxn ang="0">
                      <a:pos x="4881" y="70"/>
                    </a:cxn>
                    <a:cxn ang="0">
                      <a:pos x="4842" y="0"/>
                    </a:cxn>
                    <a:cxn ang="0">
                      <a:pos x="0" y="0"/>
                    </a:cxn>
                    <a:cxn ang="0">
                      <a:pos x="0" y="63"/>
                    </a:cxn>
                    <a:cxn ang="0">
                      <a:pos x="4881" y="70"/>
                    </a:cxn>
                  </a:cxnLst>
                  <a:rect l="0" t="0" r="r" b="b"/>
                  <a:pathLst>
                    <a:path w="4881" h="70">
                      <a:moveTo>
                        <a:pt x="4881" y="70"/>
                      </a:moveTo>
                      <a:lnTo>
                        <a:pt x="4842" y="0"/>
                      </a:lnTo>
                      <a:lnTo>
                        <a:pt x="0" y="0"/>
                      </a:lnTo>
                      <a:lnTo>
                        <a:pt x="0" y="63"/>
                      </a:lnTo>
                      <a:lnTo>
                        <a:pt x="4881" y="7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Rectangle 68"/>
                <p:cNvSpPr>
                  <a:spLocks noChangeArrowheads="1"/>
                </p:cNvSpPr>
                <p:nvPr/>
              </p:nvSpPr>
              <p:spPr bwMode="auto">
                <a:xfrm>
                  <a:off x="5190" y="2600"/>
                  <a:ext cx="257" cy="6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Freeform 69"/>
                <p:cNvSpPr>
                  <a:spLocks/>
                </p:cNvSpPr>
                <p:nvPr/>
              </p:nvSpPr>
              <p:spPr bwMode="auto">
                <a:xfrm>
                  <a:off x="706" y="989"/>
                  <a:ext cx="4842" cy="2459"/>
                </a:xfrm>
                <a:custGeom>
                  <a:avLst/>
                  <a:gdLst/>
                  <a:ahLst/>
                  <a:cxnLst>
                    <a:cxn ang="0">
                      <a:pos x="4842" y="1541"/>
                    </a:cxn>
                    <a:cxn ang="0">
                      <a:pos x="4764" y="1401"/>
                    </a:cxn>
                    <a:cxn ang="0">
                      <a:pos x="4484" y="1276"/>
                    </a:cxn>
                    <a:cxn ang="0">
                      <a:pos x="4141" y="506"/>
                    </a:cxn>
                    <a:cxn ang="0">
                      <a:pos x="4165" y="451"/>
                    </a:cxn>
                    <a:cxn ang="0">
                      <a:pos x="4188" y="366"/>
                    </a:cxn>
                    <a:cxn ang="0">
                      <a:pos x="4196" y="257"/>
                    </a:cxn>
                    <a:cxn ang="0">
                      <a:pos x="4180" y="148"/>
                    </a:cxn>
                    <a:cxn ang="0">
                      <a:pos x="4141" y="31"/>
                    </a:cxn>
                    <a:cxn ang="0">
                      <a:pos x="4087" y="0"/>
                    </a:cxn>
                    <a:cxn ang="0">
                      <a:pos x="109" y="0"/>
                    </a:cxn>
                    <a:cxn ang="0">
                      <a:pos x="31" y="54"/>
                    </a:cxn>
                    <a:cxn ang="0">
                      <a:pos x="0" y="124"/>
                    </a:cxn>
                    <a:cxn ang="0">
                      <a:pos x="0" y="2459"/>
                    </a:cxn>
                  </a:cxnLst>
                  <a:rect l="0" t="0" r="r" b="b"/>
                  <a:pathLst>
                    <a:path w="4842" h="2459">
                      <a:moveTo>
                        <a:pt x="4842" y="1541"/>
                      </a:moveTo>
                      <a:lnTo>
                        <a:pt x="4764" y="1401"/>
                      </a:lnTo>
                      <a:lnTo>
                        <a:pt x="4484" y="1276"/>
                      </a:lnTo>
                      <a:lnTo>
                        <a:pt x="4141" y="506"/>
                      </a:lnTo>
                      <a:lnTo>
                        <a:pt x="4165" y="451"/>
                      </a:lnTo>
                      <a:lnTo>
                        <a:pt x="4188" y="366"/>
                      </a:lnTo>
                      <a:lnTo>
                        <a:pt x="4196" y="257"/>
                      </a:lnTo>
                      <a:lnTo>
                        <a:pt x="4180" y="148"/>
                      </a:lnTo>
                      <a:lnTo>
                        <a:pt x="4141" y="31"/>
                      </a:lnTo>
                      <a:lnTo>
                        <a:pt x="4087" y="0"/>
                      </a:lnTo>
                      <a:lnTo>
                        <a:pt x="109" y="0"/>
                      </a:lnTo>
                      <a:lnTo>
                        <a:pt x="31" y="54"/>
                      </a:lnTo>
                      <a:lnTo>
                        <a:pt x="0" y="124"/>
                      </a:lnTo>
                      <a:lnTo>
                        <a:pt x="0" y="245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706" y="1113"/>
                  <a:ext cx="41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71"/>
                <p:cNvSpPr>
                  <a:spLocks/>
                </p:cNvSpPr>
                <p:nvPr/>
              </p:nvSpPr>
              <p:spPr bwMode="auto">
                <a:xfrm>
                  <a:off x="3641" y="1502"/>
                  <a:ext cx="840" cy="2009"/>
                </a:xfrm>
                <a:custGeom>
                  <a:avLst/>
                  <a:gdLst/>
                  <a:ahLst/>
                  <a:cxnLst>
                    <a:cxn ang="0">
                      <a:pos x="0" y="1993"/>
                    </a:cxn>
                    <a:cxn ang="0">
                      <a:pos x="0" y="0"/>
                    </a:cxn>
                    <a:cxn ang="0">
                      <a:pos x="840" y="0"/>
                    </a:cxn>
                    <a:cxn ang="0">
                      <a:pos x="840" y="1378"/>
                    </a:cxn>
                    <a:cxn ang="0">
                      <a:pos x="763" y="1378"/>
                    </a:cxn>
                    <a:cxn ang="0">
                      <a:pos x="654" y="1440"/>
                    </a:cxn>
                    <a:cxn ang="0">
                      <a:pos x="560" y="1572"/>
                    </a:cxn>
                    <a:cxn ang="0">
                      <a:pos x="506" y="1697"/>
                    </a:cxn>
                    <a:cxn ang="0">
                      <a:pos x="467" y="1891"/>
                    </a:cxn>
                    <a:cxn ang="0">
                      <a:pos x="451" y="1993"/>
                    </a:cxn>
                    <a:cxn ang="0">
                      <a:pos x="0" y="1993"/>
                    </a:cxn>
                  </a:cxnLst>
                  <a:rect l="0" t="0" r="r" b="b"/>
                  <a:pathLst>
                    <a:path w="840" h="1993">
                      <a:moveTo>
                        <a:pt x="0" y="1993"/>
                      </a:moveTo>
                      <a:lnTo>
                        <a:pt x="0" y="0"/>
                      </a:lnTo>
                      <a:lnTo>
                        <a:pt x="840" y="0"/>
                      </a:lnTo>
                      <a:lnTo>
                        <a:pt x="840" y="1378"/>
                      </a:lnTo>
                      <a:lnTo>
                        <a:pt x="763" y="1378"/>
                      </a:lnTo>
                      <a:lnTo>
                        <a:pt x="654" y="1440"/>
                      </a:lnTo>
                      <a:lnTo>
                        <a:pt x="560" y="1572"/>
                      </a:lnTo>
                      <a:lnTo>
                        <a:pt x="506" y="1697"/>
                      </a:lnTo>
                      <a:lnTo>
                        <a:pt x="467" y="1891"/>
                      </a:lnTo>
                      <a:lnTo>
                        <a:pt x="451" y="1993"/>
                      </a:lnTo>
                      <a:lnTo>
                        <a:pt x="0" y="199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AutoShape 72"/>
                <p:cNvSpPr>
                  <a:spLocks noChangeArrowheads="1"/>
                </p:cNvSpPr>
                <p:nvPr/>
              </p:nvSpPr>
              <p:spPr bwMode="auto">
                <a:xfrm>
                  <a:off x="3664" y="1541"/>
                  <a:ext cx="794" cy="726"/>
                </a:xfrm>
                <a:prstGeom prst="roundRect">
                  <a:avLst>
                    <a:gd name="adj" fmla="val 9699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AutoShape 73"/>
                <p:cNvSpPr>
                  <a:spLocks noChangeArrowheads="1"/>
                </p:cNvSpPr>
                <p:nvPr/>
              </p:nvSpPr>
              <p:spPr bwMode="auto">
                <a:xfrm>
                  <a:off x="3681" y="1573"/>
                  <a:ext cx="762" cy="677"/>
                </a:xfrm>
                <a:prstGeom prst="roundRect">
                  <a:avLst>
                    <a:gd name="adj" fmla="val 9699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AutoShape 74"/>
                <p:cNvSpPr>
                  <a:spLocks noChangeArrowheads="1"/>
                </p:cNvSpPr>
                <p:nvPr/>
              </p:nvSpPr>
              <p:spPr bwMode="auto">
                <a:xfrm>
                  <a:off x="4296" y="2383"/>
                  <a:ext cx="163" cy="117"/>
                </a:xfrm>
                <a:prstGeom prst="roundRect">
                  <a:avLst>
                    <a:gd name="adj" fmla="val 2906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75"/>
                <p:cNvSpPr>
                  <a:spLocks noChangeShapeType="1"/>
                </p:cNvSpPr>
                <p:nvPr/>
              </p:nvSpPr>
              <p:spPr bwMode="auto">
                <a:xfrm>
                  <a:off x="4396" y="2382"/>
                  <a:ext cx="0" cy="1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76"/>
                <p:cNvSpPr>
                  <a:spLocks/>
                </p:cNvSpPr>
                <p:nvPr/>
              </p:nvSpPr>
              <p:spPr bwMode="auto">
                <a:xfrm>
                  <a:off x="4505" y="1502"/>
                  <a:ext cx="685" cy="772"/>
                </a:xfrm>
                <a:custGeom>
                  <a:avLst/>
                  <a:gdLst/>
                  <a:ahLst/>
                  <a:cxnLst>
                    <a:cxn ang="0">
                      <a:pos x="350" y="0"/>
                    </a:cxn>
                    <a:cxn ang="0">
                      <a:pos x="15" y="8"/>
                    </a:cxn>
                    <a:cxn ang="0">
                      <a:pos x="0" y="60"/>
                    </a:cxn>
                    <a:cxn ang="0">
                      <a:pos x="0" y="735"/>
                    </a:cxn>
                    <a:cxn ang="0">
                      <a:pos x="45" y="772"/>
                    </a:cxn>
                    <a:cxn ang="0">
                      <a:pos x="685" y="772"/>
                    </a:cxn>
                    <a:cxn ang="0">
                      <a:pos x="350" y="0"/>
                    </a:cxn>
                  </a:cxnLst>
                  <a:rect l="0" t="0" r="r" b="b"/>
                  <a:pathLst>
                    <a:path w="685" h="772">
                      <a:moveTo>
                        <a:pt x="350" y="0"/>
                      </a:moveTo>
                      <a:lnTo>
                        <a:pt x="15" y="8"/>
                      </a:lnTo>
                      <a:lnTo>
                        <a:pt x="0" y="60"/>
                      </a:lnTo>
                      <a:lnTo>
                        <a:pt x="0" y="735"/>
                      </a:lnTo>
                      <a:lnTo>
                        <a:pt x="45" y="772"/>
                      </a:lnTo>
                      <a:lnTo>
                        <a:pt x="685" y="772"/>
                      </a:lnTo>
                      <a:lnTo>
                        <a:pt x="35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77"/>
                <p:cNvSpPr>
                  <a:spLocks/>
                </p:cNvSpPr>
                <p:nvPr/>
              </p:nvSpPr>
              <p:spPr bwMode="auto">
                <a:xfrm>
                  <a:off x="4528" y="1527"/>
                  <a:ext cx="662" cy="725"/>
                </a:xfrm>
                <a:custGeom>
                  <a:avLst/>
                  <a:gdLst/>
                  <a:ahLst/>
                  <a:cxnLst>
                    <a:cxn ang="0">
                      <a:pos x="350" y="0"/>
                    </a:cxn>
                    <a:cxn ang="0">
                      <a:pos x="15" y="8"/>
                    </a:cxn>
                    <a:cxn ang="0">
                      <a:pos x="0" y="60"/>
                    </a:cxn>
                    <a:cxn ang="0">
                      <a:pos x="0" y="735"/>
                    </a:cxn>
                    <a:cxn ang="0">
                      <a:pos x="45" y="772"/>
                    </a:cxn>
                    <a:cxn ang="0">
                      <a:pos x="685" y="772"/>
                    </a:cxn>
                    <a:cxn ang="0">
                      <a:pos x="350" y="0"/>
                    </a:cxn>
                  </a:cxnLst>
                  <a:rect l="0" t="0" r="r" b="b"/>
                  <a:pathLst>
                    <a:path w="685" h="772">
                      <a:moveTo>
                        <a:pt x="350" y="0"/>
                      </a:moveTo>
                      <a:lnTo>
                        <a:pt x="15" y="8"/>
                      </a:lnTo>
                      <a:lnTo>
                        <a:pt x="0" y="60"/>
                      </a:lnTo>
                      <a:lnTo>
                        <a:pt x="0" y="735"/>
                      </a:lnTo>
                      <a:lnTo>
                        <a:pt x="45" y="772"/>
                      </a:lnTo>
                      <a:lnTo>
                        <a:pt x="685" y="772"/>
                      </a:lnTo>
                      <a:lnTo>
                        <a:pt x="35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Rectangle 78"/>
                <p:cNvSpPr>
                  <a:spLocks noChangeArrowheads="1"/>
                </p:cNvSpPr>
                <p:nvPr/>
              </p:nvSpPr>
              <p:spPr bwMode="auto">
                <a:xfrm>
                  <a:off x="706" y="1705"/>
                  <a:ext cx="2935" cy="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AutoShape 79"/>
                <p:cNvSpPr>
                  <a:spLocks noChangeArrowheads="1"/>
                </p:cNvSpPr>
                <p:nvPr/>
              </p:nvSpPr>
              <p:spPr bwMode="auto">
                <a:xfrm>
                  <a:off x="730" y="958"/>
                  <a:ext cx="4094" cy="79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80"/>
                <p:cNvSpPr>
                  <a:spLocks noChangeArrowheads="1"/>
                </p:cNvSpPr>
                <p:nvPr/>
              </p:nvSpPr>
              <p:spPr bwMode="auto">
                <a:xfrm>
                  <a:off x="823" y="2600"/>
                  <a:ext cx="257" cy="6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81"/>
                <p:cNvSpPr>
                  <a:spLocks noChangeShapeType="1"/>
                </p:cNvSpPr>
                <p:nvPr/>
              </p:nvSpPr>
              <p:spPr bwMode="auto">
                <a:xfrm>
                  <a:off x="792" y="1035"/>
                  <a:ext cx="0" cy="24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7" name="Group 86"/>
                <p:cNvGrpSpPr>
                  <a:grpSpLocks/>
                </p:cNvGrpSpPr>
                <p:nvPr/>
              </p:nvGrpSpPr>
              <p:grpSpPr bwMode="auto">
                <a:xfrm>
                  <a:off x="1245" y="684"/>
                  <a:ext cx="318" cy="275"/>
                  <a:chOff x="2367" y="3346"/>
                  <a:chExt cx="560" cy="330"/>
                </a:xfrm>
              </p:grpSpPr>
              <p:sp>
                <p:nvSpPr>
                  <p:cNvPr id="56" name="Freeform 83"/>
                  <p:cNvSpPr>
                    <a:spLocks/>
                  </p:cNvSpPr>
                  <p:nvPr/>
                </p:nvSpPr>
                <p:spPr bwMode="auto">
                  <a:xfrm>
                    <a:off x="2405" y="3346"/>
                    <a:ext cx="319" cy="312"/>
                  </a:xfrm>
                  <a:custGeom>
                    <a:avLst/>
                    <a:gdLst/>
                    <a:ahLst/>
                    <a:cxnLst>
                      <a:cxn ang="0">
                        <a:pos x="319" y="1"/>
                      </a:cxn>
                      <a:cxn ang="0">
                        <a:pos x="187" y="1"/>
                      </a:cxn>
                      <a:cxn ang="0">
                        <a:pos x="140" y="9"/>
                      </a:cxn>
                      <a:cxn ang="0">
                        <a:pos x="109" y="48"/>
                      </a:cxn>
                      <a:cxn ang="0">
                        <a:pos x="86" y="94"/>
                      </a:cxn>
                      <a:cxn ang="0">
                        <a:pos x="0" y="312"/>
                      </a:cxn>
                    </a:cxnLst>
                    <a:rect l="0" t="0" r="r" b="b"/>
                    <a:pathLst>
                      <a:path w="319" h="312">
                        <a:moveTo>
                          <a:pt x="319" y="1"/>
                        </a:moveTo>
                        <a:cubicBezTo>
                          <a:pt x="268" y="0"/>
                          <a:pt x="217" y="0"/>
                          <a:pt x="187" y="1"/>
                        </a:cubicBezTo>
                        <a:cubicBezTo>
                          <a:pt x="157" y="2"/>
                          <a:pt x="153" y="1"/>
                          <a:pt x="140" y="9"/>
                        </a:cubicBezTo>
                        <a:cubicBezTo>
                          <a:pt x="127" y="17"/>
                          <a:pt x="118" y="34"/>
                          <a:pt x="109" y="48"/>
                        </a:cubicBezTo>
                        <a:cubicBezTo>
                          <a:pt x="100" y="62"/>
                          <a:pt x="104" y="50"/>
                          <a:pt x="86" y="94"/>
                        </a:cubicBezTo>
                        <a:cubicBezTo>
                          <a:pt x="68" y="138"/>
                          <a:pt x="34" y="225"/>
                          <a:pt x="0" y="3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84"/>
                  <p:cNvSpPr>
                    <a:spLocks/>
                  </p:cNvSpPr>
                  <p:nvPr/>
                </p:nvSpPr>
                <p:spPr bwMode="auto">
                  <a:xfrm flipH="1">
                    <a:off x="2564" y="3348"/>
                    <a:ext cx="319" cy="312"/>
                  </a:xfrm>
                  <a:custGeom>
                    <a:avLst/>
                    <a:gdLst/>
                    <a:ahLst/>
                    <a:cxnLst>
                      <a:cxn ang="0">
                        <a:pos x="319" y="1"/>
                      </a:cxn>
                      <a:cxn ang="0">
                        <a:pos x="187" y="1"/>
                      </a:cxn>
                      <a:cxn ang="0">
                        <a:pos x="140" y="9"/>
                      </a:cxn>
                      <a:cxn ang="0">
                        <a:pos x="109" y="48"/>
                      </a:cxn>
                      <a:cxn ang="0">
                        <a:pos x="86" y="94"/>
                      </a:cxn>
                      <a:cxn ang="0">
                        <a:pos x="0" y="312"/>
                      </a:cxn>
                    </a:cxnLst>
                    <a:rect l="0" t="0" r="r" b="b"/>
                    <a:pathLst>
                      <a:path w="319" h="312">
                        <a:moveTo>
                          <a:pt x="319" y="1"/>
                        </a:moveTo>
                        <a:cubicBezTo>
                          <a:pt x="268" y="0"/>
                          <a:pt x="217" y="0"/>
                          <a:pt x="187" y="1"/>
                        </a:cubicBezTo>
                        <a:cubicBezTo>
                          <a:pt x="157" y="2"/>
                          <a:pt x="153" y="1"/>
                          <a:pt x="140" y="9"/>
                        </a:cubicBezTo>
                        <a:cubicBezTo>
                          <a:pt x="127" y="17"/>
                          <a:pt x="118" y="34"/>
                          <a:pt x="109" y="48"/>
                        </a:cubicBezTo>
                        <a:cubicBezTo>
                          <a:pt x="100" y="62"/>
                          <a:pt x="104" y="50"/>
                          <a:pt x="86" y="94"/>
                        </a:cubicBezTo>
                        <a:cubicBezTo>
                          <a:pt x="68" y="138"/>
                          <a:pt x="34" y="225"/>
                          <a:pt x="0" y="3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AutoShape 85"/>
                  <p:cNvSpPr>
                    <a:spLocks noChangeArrowheads="1"/>
                  </p:cNvSpPr>
                  <p:nvPr/>
                </p:nvSpPr>
                <p:spPr bwMode="auto">
                  <a:xfrm>
                    <a:off x="2367" y="3643"/>
                    <a:ext cx="560" cy="33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93"/>
                <p:cNvGrpSpPr>
                  <a:grpSpLocks/>
                </p:cNvGrpSpPr>
                <p:nvPr/>
              </p:nvGrpSpPr>
              <p:grpSpPr bwMode="auto">
                <a:xfrm>
                  <a:off x="2176" y="637"/>
                  <a:ext cx="834" cy="323"/>
                  <a:chOff x="2489" y="3416"/>
                  <a:chExt cx="834" cy="323"/>
                </a:xfrm>
              </p:grpSpPr>
              <p:grpSp>
                <p:nvGrpSpPr>
                  <p:cNvPr id="50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489" y="3479"/>
                    <a:ext cx="834" cy="110"/>
                    <a:chOff x="2295" y="3479"/>
                    <a:chExt cx="1028" cy="234"/>
                  </a:xfrm>
                </p:grpSpPr>
                <p:sp>
                  <p:nvSpPr>
                    <p:cNvPr id="54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2413" y="3479"/>
                      <a:ext cx="794" cy="179"/>
                    </a:xfrm>
                    <a:custGeom>
                      <a:avLst/>
                      <a:gdLst/>
                      <a:ahLst/>
                      <a:cxnLst>
                        <a:cxn ang="0">
                          <a:pos x="794" y="179"/>
                        </a:cxn>
                        <a:cxn ang="0">
                          <a:pos x="716" y="0"/>
                        </a:cxn>
                        <a:cxn ang="0">
                          <a:pos x="86" y="0"/>
                        </a:cxn>
                        <a:cxn ang="0">
                          <a:pos x="0" y="179"/>
                        </a:cxn>
                        <a:cxn ang="0">
                          <a:pos x="794" y="179"/>
                        </a:cxn>
                      </a:cxnLst>
                      <a:rect l="0" t="0" r="r" b="b"/>
                      <a:pathLst>
                        <a:path w="794" h="179">
                          <a:moveTo>
                            <a:pt x="794" y="179"/>
                          </a:moveTo>
                          <a:lnTo>
                            <a:pt x="716" y="0"/>
                          </a:lnTo>
                          <a:lnTo>
                            <a:pt x="86" y="0"/>
                          </a:lnTo>
                          <a:lnTo>
                            <a:pt x="0" y="179"/>
                          </a:lnTo>
                          <a:lnTo>
                            <a:pt x="794" y="179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AutoShap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5" y="3657"/>
                      <a:ext cx="1028" cy="56"/>
                    </a:xfrm>
                    <a:prstGeom prst="roundRect">
                      <a:avLst>
                        <a:gd name="adj" fmla="val 50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2833" y="3588"/>
                    <a:ext cx="125" cy="125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AutoShape 91"/>
                  <p:cNvSpPr>
                    <a:spLocks noChangeArrowheads="1"/>
                  </p:cNvSpPr>
                  <p:nvPr/>
                </p:nvSpPr>
                <p:spPr bwMode="auto">
                  <a:xfrm>
                    <a:off x="2755" y="3712"/>
                    <a:ext cx="280" cy="27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2872" y="3416"/>
                    <a:ext cx="56" cy="5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97"/>
                <p:cNvGrpSpPr>
                  <a:grpSpLocks/>
                </p:cNvGrpSpPr>
                <p:nvPr/>
              </p:nvGrpSpPr>
              <p:grpSpPr bwMode="auto">
                <a:xfrm>
                  <a:off x="857" y="381"/>
                  <a:ext cx="79" cy="578"/>
                  <a:chOff x="4788" y="148"/>
                  <a:chExt cx="79" cy="578"/>
                </a:xfrm>
              </p:grpSpPr>
              <p:sp>
                <p:nvSpPr>
                  <p:cNvPr id="48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4810" y="148"/>
                    <a:ext cx="32" cy="54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788" y="678"/>
                    <a:ext cx="79" cy="4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100"/>
                <p:cNvGrpSpPr>
                  <a:grpSpLocks/>
                </p:cNvGrpSpPr>
                <p:nvPr/>
              </p:nvGrpSpPr>
              <p:grpSpPr bwMode="auto">
                <a:xfrm>
                  <a:off x="4447" y="618"/>
                  <a:ext cx="86" cy="336"/>
                  <a:chOff x="4647" y="506"/>
                  <a:chExt cx="86" cy="336"/>
                </a:xfrm>
              </p:grpSpPr>
              <p:sp>
                <p:nvSpPr>
                  <p:cNvPr id="46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678" y="506"/>
                    <a:ext cx="33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4647" y="793"/>
                    <a:ext cx="86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106"/>
                <p:cNvGrpSpPr>
                  <a:grpSpLocks/>
                </p:cNvGrpSpPr>
                <p:nvPr/>
              </p:nvGrpSpPr>
              <p:grpSpPr bwMode="auto">
                <a:xfrm>
                  <a:off x="3370" y="809"/>
                  <a:ext cx="281" cy="152"/>
                  <a:chOff x="3370" y="809"/>
                  <a:chExt cx="281" cy="152"/>
                </a:xfrm>
              </p:grpSpPr>
              <p:sp>
                <p:nvSpPr>
                  <p:cNvPr id="42" name="AutoShape 101"/>
                  <p:cNvSpPr>
                    <a:spLocks noChangeArrowheads="1"/>
                  </p:cNvSpPr>
                  <p:nvPr/>
                </p:nvSpPr>
                <p:spPr bwMode="auto">
                  <a:xfrm>
                    <a:off x="3370" y="936"/>
                    <a:ext cx="281" cy="25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3429" y="897"/>
                    <a:ext cx="146" cy="3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3458" y="854"/>
                    <a:ext cx="88" cy="4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3478" y="809"/>
                    <a:ext cx="42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0" name="Rectangle 348"/>
            <p:cNvSpPr>
              <a:spLocks noChangeArrowheads="1"/>
            </p:cNvSpPr>
            <p:nvPr/>
          </p:nvSpPr>
          <p:spPr bwMode="auto">
            <a:xfrm>
              <a:off x="2237" y="2660"/>
              <a:ext cx="296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dirty="0">
                <a:latin typeface="Arial" charset="0"/>
              </a:endParaRPr>
            </a:p>
          </p:txBody>
        </p:sp>
      </p:grpSp>
      <p:pic>
        <p:nvPicPr>
          <p:cNvPr id="36868" name="Picture 4" descr="http://cdn.rohde-schwarz.com/solution/government_security/spectrum_monitoring/Fixed_monitoring_st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840" y="1628800"/>
            <a:ext cx="1204160" cy="194421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5" name="TextBox 84"/>
          <p:cNvSpPr txBox="1"/>
          <p:nvPr/>
        </p:nvSpPr>
        <p:spPr>
          <a:xfrm>
            <a:off x="2843808" y="357301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than 60 fixed spectrum monitoring sites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483768" y="4797152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than 40 mobile spectrum monitoring vehicles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5868144" y="335699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Web-based Local Spectrum Management System</a:t>
            </a:r>
            <a:endParaRPr lang="en-US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1628800"/>
            <a:ext cx="269689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ttp://www.parkes.atnf.csiro.au/observing/rfi/images/anechoic_h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725144"/>
            <a:ext cx="1613721" cy="1210291"/>
          </a:xfrm>
          <a:prstGeom prst="rect">
            <a:avLst/>
          </a:prstGeom>
          <a:noFill/>
        </p:spPr>
      </p:pic>
      <p:sp>
        <p:nvSpPr>
          <p:cNvPr id="90" name="TextBox 89"/>
          <p:cNvSpPr txBox="1"/>
          <p:nvPr/>
        </p:nvSpPr>
        <p:spPr>
          <a:xfrm>
            <a:off x="6444208" y="472514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type approval lab with network of cooperating accredited labs</a:t>
            </a:r>
            <a:endParaRPr lang="en-US" dirty="0"/>
          </a:p>
        </p:txBody>
      </p: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6BCA-1642-4520-B107-CFCF877C2623}" type="datetime1">
              <a:rPr lang="en-US" smtClean="0"/>
              <a:t>3/10/2014</a:t>
            </a:fld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Implemented </a:t>
            </a:r>
            <a:br>
              <a:rPr lang="en-US" dirty="0" smtClean="0"/>
            </a:br>
            <a:r>
              <a:rPr lang="en-US" dirty="0" smtClean="0"/>
              <a:t>Spectrum Management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A8FF-DF2A-405F-AD67-CE9FBF6C4268}" type="datetime1">
              <a:rPr lang="en-US" smtClean="0"/>
              <a:t>3/10/2014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564232" y="1628800"/>
          <a:ext cx="78962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Licensing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1547664" y="1844824"/>
          <a:ext cx="619268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EC89-65F6-4E03-9F1F-72CD952B33C4}" type="datetime1">
              <a:rPr lang="en-US" smtClean="0"/>
              <a:t>3/10/2014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1597-7AB8-4183-99CB-A82B0944AF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SATRC 2014 March , WG on Spectrum , Tehran Iran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</TotalTime>
  <Words>695</Words>
  <Application>Microsoft Office PowerPoint</Application>
  <PresentationFormat>On-screen Show (4:3)</PresentationFormat>
  <Paragraphs>193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National Spectrum Management (NSM)</vt:lpstr>
      <vt:lpstr>Goals of  National Spectrum Management</vt:lpstr>
      <vt:lpstr>Structure of  Communications Regulatory Authority</vt:lpstr>
      <vt:lpstr>Structure of Radio Licensing</vt:lpstr>
      <vt:lpstr>Regional Subsidiaries</vt:lpstr>
      <vt:lpstr>Major Tasks</vt:lpstr>
      <vt:lpstr>Capacity of NSM</vt:lpstr>
      <vt:lpstr>Implemented  Spectrum Management Procedures</vt:lpstr>
      <vt:lpstr>Licensing Statistics</vt:lpstr>
      <vt:lpstr>Number of Issued Licenses in  Various Frequency Bands</vt:lpstr>
      <vt:lpstr>Radiocommunication Stations Statistics</vt:lpstr>
      <vt:lpstr>Table of  National Frequency Allocations</vt:lpstr>
      <vt:lpstr>900 MHz Frequency Band</vt:lpstr>
      <vt:lpstr>1800 MHz Frequency Band</vt:lpstr>
      <vt:lpstr>2100 MHz and  2.6 GHz Frequency Band</vt:lpstr>
      <vt:lpstr>WiMAX Spectrum</vt:lpstr>
      <vt:lpstr>Nationwide  Public Radio Trunking</vt:lpstr>
      <vt:lpstr>Radiation Exposure Measurement</vt:lpstr>
      <vt:lpstr>Center of Excellence</vt:lpstr>
      <vt:lpstr>Challenges</vt:lpstr>
      <vt:lpstr>Thank you and  Nice Stay </vt:lpstr>
    </vt:vector>
  </TitlesOfParts>
  <Company>farabari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h_karami</dc:creator>
  <cp:lastModifiedBy>fard</cp:lastModifiedBy>
  <cp:revision>169</cp:revision>
  <dcterms:created xsi:type="dcterms:W3CDTF">2014-02-22T12:17:11Z</dcterms:created>
  <dcterms:modified xsi:type="dcterms:W3CDTF">2014-03-11T06:05:22Z</dcterms:modified>
</cp:coreProperties>
</file>