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59" r:id="rId6"/>
    <p:sldId id="262" r:id="rId7"/>
    <p:sldId id="261" r:id="rId8"/>
    <p:sldId id="260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3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DEB62E-2C41-44EB-81F4-E9F39A86F4D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1185BD-258B-42DF-BFFC-5A2305BE9B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p%201%20fi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36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Non-Ionizing Radiation Safety in mobile telephone bands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00438"/>
            <a:ext cx="7854696" cy="1752600"/>
          </a:xfrm>
        </p:spPr>
        <p:txBody>
          <a:bodyPr/>
          <a:lstStyle/>
          <a:p>
            <a:r>
              <a:rPr lang="en-US" dirty="0" smtClean="0"/>
              <a:t>Nazi Homayounnasab</a:t>
            </a:r>
          </a:p>
          <a:p>
            <a:r>
              <a:rPr lang="en-US" dirty="0" smtClean="0"/>
              <a:t>Expert of radio monitoring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442913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homayounnasab@cra.ir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Scope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Mobile phone use all around the world has risen dramatically over the last 20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years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eople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increasingly rely on mobile phones as their sole or primary means of telephone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Mobile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phones and BTS antennas emit radio-frequency (RF)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energy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high power levels, RF energy can heat biological tissue and 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damage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long-term exposure to RF energy emitted from mobile phones can cause other types of adverse health effects, such as cancer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Scope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9365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lack of appropriate dissemination of precise information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bscure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fear of radio waves among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complains of the non-ionized radiation safety to regulator and accountable organizations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do I propose this working item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4576"/>
            <a:ext cx="8329642" cy="374763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investigate the developed country proceedings relating to the non-ionized radiation safety</a:t>
            </a:r>
          </a:p>
          <a:p>
            <a:pPr>
              <a:lnSpc>
                <a:spcPct val="2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propose methods of decreasing people complains in SATRC countries</a:t>
            </a:r>
          </a:p>
          <a:p>
            <a:pPr>
              <a:lnSpc>
                <a:spcPct val="2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decrease obscure fear of radio waves among the public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share Iran experience among SATRC countries</a:t>
            </a:r>
          </a:p>
          <a:p>
            <a:pPr>
              <a:lnSpc>
                <a:spcPct val="2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gain other SATRC countries experience in  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46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Details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1"/>
            <a:ext cx="8229600" cy="4750721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 will investigate and report the following topics:</a:t>
            </a:r>
            <a:endParaRPr lang="en-US" sz="1800" dirty="0" smtClean="0"/>
          </a:p>
          <a:p>
            <a:r>
              <a:rPr lang="en-US" sz="1800" dirty="0" smtClean="0"/>
              <a:t>3-1- The importance of radiation safety and the hazards (Phase1):</a:t>
            </a:r>
          </a:p>
          <a:p>
            <a:pPr lvl="0"/>
            <a:r>
              <a:rPr lang="en-US" sz="1800" dirty="0" smtClean="0"/>
              <a:t>The hazards which may be caused by unlimited radiation exposure</a:t>
            </a:r>
          </a:p>
          <a:p>
            <a:pPr lvl="0"/>
            <a:r>
              <a:rPr lang="en-US" sz="1800" dirty="0" smtClean="0"/>
              <a:t>The problems of  inadequate concerning  to radiation exposure </a:t>
            </a:r>
          </a:p>
          <a:p>
            <a:r>
              <a:rPr lang="en-US" sz="1800" dirty="0" smtClean="0"/>
              <a:t>3-2-   3 developed countries investigation on non-ionizing radiation safety and environment compatibility as best practices</a:t>
            </a:r>
          </a:p>
          <a:p>
            <a:pPr lvl="0"/>
            <a:r>
              <a:rPr lang="en-US" sz="1800" dirty="0" smtClean="0"/>
              <a:t>Ways of measurement</a:t>
            </a:r>
          </a:p>
          <a:p>
            <a:pPr lvl="0"/>
            <a:r>
              <a:rPr lang="en-US" sz="1800" dirty="0" smtClean="0"/>
              <a:t>Equipment of measurement</a:t>
            </a:r>
          </a:p>
          <a:p>
            <a:pPr lvl="0"/>
            <a:r>
              <a:rPr lang="en-US" sz="1800" dirty="0" smtClean="0"/>
              <a:t>Standards guidelines</a:t>
            </a:r>
          </a:p>
          <a:p>
            <a:pPr lvl="0"/>
            <a:r>
              <a:rPr lang="en-US" sz="1800" dirty="0" smtClean="0"/>
              <a:t>The results of mentioned countries concerning the non-ionizing radiation protection</a:t>
            </a:r>
          </a:p>
          <a:p>
            <a:pPr lvl="0"/>
            <a:r>
              <a:rPr lang="en-US" sz="1800" dirty="0" smtClean="0"/>
              <a:t>Methods of beautification and  masquerade  of BTS sites </a:t>
            </a:r>
          </a:p>
          <a:p>
            <a:pPr lvl="0"/>
            <a:r>
              <a:rPr lang="en-US" sz="1800" dirty="0" smtClean="0"/>
              <a:t>The methods of eliminating the numerous BTS sites </a:t>
            </a:r>
          </a:p>
          <a:p>
            <a:pPr lvl="0"/>
            <a:r>
              <a:rPr lang="en-US" sz="1800" dirty="0" smtClean="0"/>
              <a:t>Future plan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8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Details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4422"/>
            <a:ext cx="8229600" cy="5143536"/>
          </a:xfrm>
        </p:spPr>
        <p:txBody>
          <a:bodyPr>
            <a:noAutofit/>
          </a:bodyPr>
          <a:lstStyle/>
          <a:p>
            <a:pPr lvl="0">
              <a:buNone/>
            </a:pPr>
            <a:endParaRPr lang="en-US" sz="2000" dirty="0" smtClean="0"/>
          </a:p>
          <a:p>
            <a:r>
              <a:rPr lang="en-US" sz="2000" dirty="0" smtClean="0"/>
              <a:t>3-3- To determine the status of non-ionizing radiation safety and environment compatibility in SATRC countries (Phase2):</a:t>
            </a:r>
          </a:p>
          <a:p>
            <a:pPr lvl="0"/>
            <a:r>
              <a:rPr lang="en-US" sz="2000" dirty="0" smtClean="0"/>
              <a:t>Ways of measurement </a:t>
            </a:r>
          </a:p>
          <a:p>
            <a:pPr lvl="1"/>
            <a:r>
              <a:rPr lang="en-US" sz="2000" dirty="0" smtClean="0"/>
              <a:t>Performed proceedings in order to organizing the non-ionizing radiation protection in SATRC countries.</a:t>
            </a:r>
          </a:p>
          <a:p>
            <a:pPr lvl="0"/>
            <a:r>
              <a:rPr lang="en-US" sz="2000" dirty="0" smtClean="0"/>
              <a:t>Regulations and standards guidelines</a:t>
            </a:r>
          </a:p>
          <a:p>
            <a:pPr lvl="0"/>
            <a:r>
              <a:rPr lang="en-US" sz="2000" dirty="0" smtClean="0"/>
              <a:t>Methods of beautification and  masquerade  of BTS sites </a:t>
            </a:r>
          </a:p>
          <a:p>
            <a:pPr lvl="0"/>
            <a:r>
              <a:rPr lang="en-US" sz="2000" dirty="0" smtClean="0"/>
              <a:t>The methods of eliminating the numerous BTS sites </a:t>
            </a:r>
          </a:p>
          <a:p>
            <a:pPr lvl="0"/>
            <a:r>
              <a:rPr lang="en-US" sz="2000" dirty="0" smtClean="0"/>
              <a:t>The results investigation the non-ionizing radiation protection and evaluation</a:t>
            </a:r>
          </a:p>
          <a:p>
            <a:pPr lvl="0"/>
            <a:r>
              <a:rPr lang="en-US" sz="2000" dirty="0" smtClean="0"/>
              <a:t>Defining a project to map the RF map of capital cities for the SATRC country's .</a:t>
            </a:r>
          </a:p>
          <a:p>
            <a:pPr lvl="1"/>
            <a:r>
              <a:rPr lang="en-US" sz="2000" dirty="0" smtClean="0"/>
              <a:t>Future plans in non-ionizing radiation protection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58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To propose</a:t>
            </a:r>
            <a:endParaRPr lang="en-US" dirty="0" smtClean="0"/>
          </a:p>
          <a:p>
            <a:pPr lvl="0"/>
            <a:r>
              <a:rPr lang="en-US" dirty="0" smtClean="0"/>
              <a:t> the common standards which is accepted from SATRC countries.</a:t>
            </a:r>
          </a:p>
          <a:p>
            <a:pPr lvl="0"/>
            <a:r>
              <a:rPr lang="en-US" dirty="0" smtClean="0"/>
              <a:t>the methods of standard measurement </a:t>
            </a:r>
          </a:p>
          <a:p>
            <a:pPr lvl="0"/>
            <a:r>
              <a:rPr lang="en-US" dirty="0" smtClean="0"/>
              <a:t>the necessary policies and regulations for decreasing the public complains and worry  </a:t>
            </a:r>
          </a:p>
          <a:p>
            <a:pPr lvl="0"/>
            <a:r>
              <a:rPr lang="en-US" dirty="0" smtClean="0"/>
              <a:t>for establishment non-ionizing radiation protection center in Iran to evaluate the measurement of radiations and certify the radiations of BTS in SATRC countries.</a:t>
            </a:r>
          </a:p>
          <a:p>
            <a:pPr lvl="0"/>
            <a:r>
              <a:rPr lang="en-US" dirty="0" smtClean="0"/>
              <a:t>the methods of decreasing the number of BTS sites</a:t>
            </a:r>
          </a:p>
          <a:p>
            <a:pPr lvl="0"/>
            <a:r>
              <a:rPr lang="en-US" dirty="0" smtClean="0"/>
              <a:t>the necessary policies in environment compatibility (Beautification and Masquerade of BTS) </a:t>
            </a:r>
          </a:p>
          <a:p>
            <a:pPr lvl="0"/>
            <a:r>
              <a:rPr lang="en-US" dirty="0" smtClean="0"/>
              <a:t>an application for </a:t>
            </a:r>
            <a:r>
              <a:rPr lang="en-US" dirty="0" err="1" smtClean="0"/>
              <a:t>Ios</a:t>
            </a:r>
            <a:r>
              <a:rPr lang="en-US" dirty="0" smtClean="0"/>
              <a:t> and Android system through which people can check the status of  RF map of capital cities in SATRC countries.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Tools of answering  the questions and achieving this goal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Preparation of a questionnaire to collect the SATRC countries proceedings in radiation safety</a:t>
            </a:r>
            <a:endParaRPr lang="en-US" sz="2400" dirty="0" smtClean="0"/>
          </a:p>
          <a:p>
            <a:pPr lvl="0"/>
            <a:r>
              <a:rPr lang="en-US" dirty="0" smtClean="0"/>
              <a:t>Give a report concerning the questionnaire result</a:t>
            </a:r>
            <a:endParaRPr lang="en-US" sz="2400" dirty="0" smtClean="0"/>
          </a:p>
          <a:p>
            <a:pPr lvl="0"/>
            <a:r>
              <a:rPr lang="en-US" dirty="0" smtClean="0"/>
              <a:t>Preparation of a questionnaire to collect the SATRC countries proceedings in dissemination of safety radiation information and results to the public</a:t>
            </a:r>
            <a:endParaRPr lang="en-US" sz="2400" dirty="0" smtClean="0"/>
          </a:p>
          <a:p>
            <a:pPr lvl="0"/>
            <a:r>
              <a:rPr lang="en-US" dirty="0" smtClean="0"/>
              <a:t>Give a report concerning the questionnaire result</a:t>
            </a:r>
            <a:endParaRPr lang="en-US" sz="2400" dirty="0" smtClean="0"/>
          </a:p>
          <a:p>
            <a:pPr lvl="0"/>
            <a:r>
              <a:rPr lang="en-US" dirty="0" smtClean="0"/>
              <a:t>Preparation of a questionnaire to gather the future plan of radiation safety by circulating among SARTC countries. </a:t>
            </a:r>
            <a:endParaRPr lang="en-US" sz="2400" dirty="0" smtClean="0"/>
          </a:p>
          <a:p>
            <a:pPr lvl="0"/>
            <a:r>
              <a:rPr lang="en-US" dirty="0" smtClean="0"/>
              <a:t>Give a report concerning the questionnaire result</a:t>
            </a:r>
            <a:endParaRPr lang="en-US" sz="2400" dirty="0" smtClean="0"/>
          </a:p>
          <a:p>
            <a:pPr lvl="0"/>
            <a:r>
              <a:rPr lang="en-US" dirty="0" smtClean="0"/>
              <a:t>Preparation of a questionnaire to collect the SATRC countries proceedings in environment compatibility</a:t>
            </a:r>
            <a:endParaRPr lang="en-US" sz="2400" dirty="0" smtClean="0"/>
          </a:p>
          <a:p>
            <a:pPr lvl="0"/>
            <a:r>
              <a:rPr lang="en-US" dirty="0" smtClean="0"/>
              <a:t>Give a report concerning the questionnaire result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40108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Iran proceedings about non-ionized radiation safety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Iran has implemented many proceedings about mentioned subject</a:t>
            </a:r>
          </a:p>
          <a:p>
            <a:r>
              <a:rPr lang="en-US" dirty="0" smtClean="0"/>
              <a:t>One of the important action is: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dirty="0" smtClean="0">
                <a:hlinkClick r:id="rId2" action="ppaction://hlinkfile"/>
              </a:rPr>
              <a:t>To map radiation safety for Tehran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577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Non-Ionizing Radiation Safety in mobile telephone bands  </vt:lpstr>
      <vt:lpstr>Scope</vt:lpstr>
      <vt:lpstr>Scope</vt:lpstr>
      <vt:lpstr>Why do I propose this working item</vt:lpstr>
      <vt:lpstr>Details</vt:lpstr>
      <vt:lpstr>Details</vt:lpstr>
      <vt:lpstr>Goals</vt:lpstr>
      <vt:lpstr>Tools of answering  the questions and achieving this goal</vt:lpstr>
      <vt:lpstr>Iran proceedings about non-ionized radiation safety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</dc:title>
  <dc:creator>n_homayonnasab</dc:creator>
  <cp:lastModifiedBy>n_homayonnasab</cp:lastModifiedBy>
  <cp:revision>30</cp:revision>
  <dcterms:created xsi:type="dcterms:W3CDTF">2014-03-05T12:33:38Z</dcterms:created>
  <dcterms:modified xsi:type="dcterms:W3CDTF">2014-03-10T07:38:22Z</dcterms:modified>
</cp:coreProperties>
</file>