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309" r:id="rId3"/>
    <p:sldId id="315" r:id="rId4"/>
    <p:sldId id="316" r:id="rId5"/>
    <p:sldId id="308" r:id="rId6"/>
    <p:sldId id="310" r:id="rId7"/>
    <p:sldId id="313" r:id="rId8"/>
    <p:sldId id="314" r:id="rId9"/>
    <p:sldId id="317" r:id="rId10"/>
    <p:sldId id="318" r:id="rId11"/>
    <p:sldId id="319" r:id="rId12"/>
    <p:sldId id="320" r:id="rId13"/>
    <p:sldId id="321" r:id="rId14"/>
    <p:sldId id="322" r:id="rId15"/>
    <p:sldId id="324" r:id="rId16"/>
    <p:sldId id="312" r:id="rId17"/>
    <p:sldId id="323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32" autoAdjust="0"/>
    <p:restoredTop sz="94660"/>
  </p:normalViewPr>
  <p:slideViewPr>
    <p:cSldViewPr>
      <p:cViewPr>
        <p:scale>
          <a:sx n="66" d="100"/>
          <a:sy n="66" d="100"/>
        </p:scale>
        <p:origin x="-49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_Fard\My%20Documents\Book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_Fard\My%20Documents\Book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 lang="en-US"/>
            </a:pPr>
            <a:r>
              <a:rPr lang="en-US"/>
              <a:t>Revenue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Sheet1!$K$44:$K$45</c:f>
              <c:strCache>
                <c:ptCount val="1"/>
                <c:pt idx="0">
                  <c:v>traditional operators New operators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2000" b="1"/>
                </a:pPr>
                <a:endParaRPr lang="fa-IR"/>
              </a:p>
            </c:txPr>
            <c:dLblPos val="bestFit"/>
            <c:showVal val="1"/>
            <c:showLeaderLines val="1"/>
          </c:dLbls>
          <c:cat>
            <c:strRef>
              <c:f>Sheet1!$K$44:$K$45</c:f>
              <c:strCache>
                <c:ptCount val="2"/>
                <c:pt idx="0">
                  <c:v>traditional operators</c:v>
                </c:pt>
                <c:pt idx="1">
                  <c:v>New operators</c:v>
                </c:pt>
              </c:strCache>
            </c:strRef>
          </c:cat>
          <c:val>
            <c:numRef>
              <c:f>Sheet1!$J$44:$J$45</c:f>
              <c:numCache>
                <c:formatCode>0%</c:formatCode>
                <c:ptCount val="2"/>
                <c:pt idx="0">
                  <c:v>0.49000000000000016</c:v>
                </c:pt>
                <c:pt idx="1">
                  <c:v>0.51</c:v>
                </c:pt>
              </c:numCache>
            </c:numRef>
          </c:val>
        </c:ser>
        <c:ser>
          <c:idx val="1"/>
          <c:order val="1"/>
          <c:cat>
            <c:strRef>
              <c:f>Sheet1!$K$44:$K$45</c:f>
              <c:strCache>
                <c:ptCount val="2"/>
                <c:pt idx="0">
                  <c:v>traditional operators</c:v>
                </c:pt>
                <c:pt idx="1">
                  <c:v>New operators</c:v>
                </c:pt>
              </c:strCache>
            </c:strRef>
          </c:cat>
          <c:val>
            <c:numRef>
              <c:f>Sheet1!$J$45</c:f>
              <c:numCache>
                <c:formatCode>0%</c:formatCode>
                <c:ptCount val="1"/>
                <c:pt idx="0">
                  <c:v>0.51</c:v>
                </c:pt>
              </c:numCache>
            </c:numRef>
          </c:val>
        </c:ser>
        <c:dLbls>
          <c:showVal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 lang="en-US"/>
            </a:pPr>
            <a:r>
              <a:rPr lang="en-US"/>
              <a:t>Telecom Infrastructure</a:t>
            </a:r>
          </a:p>
        </c:rich>
      </c:tx>
      <c:layout/>
    </c:title>
    <c:view3D>
      <c:rotX val="30"/>
      <c:rotY val="16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Sheet1!$K$47:$K$48</c:f>
              <c:strCache>
                <c:ptCount val="1"/>
                <c:pt idx="0">
                  <c:v>traditional operators New operators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2000" b="1"/>
                </a:pPr>
                <a:endParaRPr lang="fa-IR"/>
              </a:p>
            </c:txPr>
            <c:showVal val="1"/>
            <c:showLeaderLines val="1"/>
          </c:dLbls>
          <c:cat>
            <c:strRef>
              <c:f>Sheet1!$K$47:$K$48</c:f>
              <c:strCache>
                <c:ptCount val="2"/>
                <c:pt idx="0">
                  <c:v>traditional operators</c:v>
                </c:pt>
                <c:pt idx="1">
                  <c:v>New operators</c:v>
                </c:pt>
              </c:strCache>
            </c:strRef>
          </c:cat>
          <c:val>
            <c:numRef>
              <c:f>Sheet1!$J$47:$J$48</c:f>
              <c:numCache>
                <c:formatCode>0%</c:formatCode>
                <c:ptCount val="2"/>
                <c:pt idx="0">
                  <c:v>0.87000000000000033</c:v>
                </c:pt>
                <c:pt idx="1">
                  <c:v>0.13</c:v>
                </c:pt>
              </c:numCache>
            </c:numRef>
          </c:val>
        </c:ser>
        <c:dLbls>
          <c:showVal val="1"/>
        </c:dLbls>
      </c:pie3DChart>
    </c:plotArea>
    <c:plotVisOnly val="1"/>
  </c:chart>
  <c:spPr>
    <a:noFill/>
  </c:sp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B005A-43B2-48C1-8D45-59C7F0D9DE9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E9C1E3-B2BD-47FF-99CA-859D3A4E1900}">
      <dgm:prSet phldrT="[Text]"/>
      <dgm:spPr>
        <a:solidFill>
          <a:srgbClr val="92D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Technology Change</a:t>
          </a:r>
          <a:endParaRPr lang="en-US" b="1" dirty="0">
            <a:solidFill>
              <a:sysClr val="windowText" lastClr="000000"/>
            </a:solidFill>
          </a:endParaRPr>
        </a:p>
      </dgm:t>
    </dgm:pt>
    <dgm:pt modelId="{C89315FA-5A43-4137-8BEE-6D407E5C04FF}" type="parTrans" cxnId="{ED543D32-3AC2-4C36-BE60-6409157D5EEB}">
      <dgm:prSet/>
      <dgm:spPr/>
      <dgm:t>
        <a:bodyPr/>
        <a:lstStyle/>
        <a:p>
          <a:endParaRPr lang="en-US"/>
        </a:p>
      </dgm:t>
    </dgm:pt>
    <dgm:pt modelId="{4B44F035-D391-466C-A6F5-D254BDFDC5CA}" type="sibTrans" cxnId="{ED543D32-3AC2-4C36-BE60-6409157D5EEB}">
      <dgm:prSet/>
      <dgm:spPr/>
      <dgm:t>
        <a:bodyPr/>
        <a:lstStyle/>
        <a:p>
          <a:endParaRPr lang="en-US"/>
        </a:p>
      </dgm:t>
    </dgm:pt>
    <dgm:pt modelId="{9CA93FEB-4D8A-4793-BCB0-C2FED3EBB48D}">
      <dgm:prSet phldrT="[Text]"/>
      <dgm:spPr>
        <a:solidFill>
          <a:srgbClr val="FFC000">
            <a:alpha val="9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/>
            <a:t>12.5 kHz to 6.25 kHz</a:t>
          </a:r>
          <a:endParaRPr lang="en-US" dirty="0"/>
        </a:p>
      </dgm:t>
    </dgm:pt>
    <dgm:pt modelId="{AD97C6B9-0474-4E91-890F-9C6582419500}" type="parTrans" cxnId="{C259E9C4-86C7-4B6D-BFC1-A53BF7B27F76}">
      <dgm:prSet/>
      <dgm:spPr/>
      <dgm:t>
        <a:bodyPr/>
        <a:lstStyle/>
        <a:p>
          <a:endParaRPr lang="en-US"/>
        </a:p>
      </dgm:t>
    </dgm:pt>
    <dgm:pt modelId="{9FFE152B-8F86-448D-B512-68A7DE05429E}" type="sibTrans" cxnId="{C259E9C4-86C7-4B6D-BFC1-A53BF7B27F76}">
      <dgm:prSet/>
      <dgm:spPr/>
      <dgm:t>
        <a:bodyPr/>
        <a:lstStyle/>
        <a:p>
          <a:endParaRPr lang="en-US"/>
        </a:p>
      </dgm:t>
    </dgm:pt>
    <dgm:pt modelId="{7CBAECE2-E4A3-428B-A206-A4B35773F363}">
      <dgm:prSet phldrT="[Text]"/>
      <dgm:spPr>
        <a:solidFill>
          <a:srgbClr val="FFC000">
            <a:alpha val="9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/>
            <a:t>1.27 MHz to 5 MHz</a:t>
          </a:r>
          <a:endParaRPr lang="en-US" dirty="0"/>
        </a:p>
      </dgm:t>
    </dgm:pt>
    <dgm:pt modelId="{9E4C702F-1C06-45C3-BE50-DA328C70B5C6}" type="parTrans" cxnId="{588B63C3-9529-4E52-BAA1-8709A03DBEF0}">
      <dgm:prSet/>
      <dgm:spPr/>
      <dgm:t>
        <a:bodyPr/>
        <a:lstStyle/>
        <a:p>
          <a:endParaRPr lang="en-US"/>
        </a:p>
      </dgm:t>
    </dgm:pt>
    <dgm:pt modelId="{E5B7465F-8FE4-4833-98E1-4CE4B46036CD}" type="sibTrans" cxnId="{588B63C3-9529-4E52-BAA1-8709A03DBEF0}">
      <dgm:prSet/>
      <dgm:spPr/>
      <dgm:t>
        <a:bodyPr/>
        <a:lstStyle/>
        <a:p>
          <a:endParaRPr lang="en-US"/>
        </a:p>
      </dgm:t>
    </dgm:pt>
    <dgm:pt modelId="{8B94818C-9E7E-4619-9044-0281B6F3C340}">
      <dgm:prSet phldrT="[Text]"/>
      <dgm:spPr>
        <a:solidFill>
          <a:srgbClr val="92D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Frequency Allocation Change</a:t>
          </a:r>
          <a:endParaRPr lang="en-US" b="1" dirty="0">
            <a:solidFill>
              <a:sysClr val="windowText" lastClr="000000"/>
            </a:solidFill>
          </a:endParaRPr>
        </a:p>
      </dgm:t>
    </dgm:pt>
    <dgm:pt modelId="{A697663E-EE7F-447E-81C0-9BEDFB21867B}" type="parTrans" cxnId="{6B37AAC2-DE7D-405D-939C-BD5AFE6039C6}">
      <dgm:prSet/>
      <dgm:spPr/>
      <dgm:t>
        <a:bodyPr/>
        <a:lstStyle/>
        <a:p>
          <a:endParaRPr lang="en-US"/>
        </a:p>
      </dgm:t>
    </dgm:pt>
    <dgm:pt modelId="{FC47042A-7FDE-4BB8-822F-1D7A09E8B9DC}" type="sibTrans" cxnId="{6B37AAC2-DE7D-405D-939C-BD5AFE6039C6}">
      <dgm:prSet/>
      <dgm:spPr/>
      <dgm:t>
        <a:bodyPr/>
        <a:lstStyle/>
        <a:p>
          <a:endParaRPr lang="en-US"/>
        </a:p>
      </dgm:t>
    </dgm:pt>
    <dgm:pt modelId="{6C937728-A338-43AB-BD22-3360DFF2919B}">
      <dgm:prSet phldrT="[Text]"/>
      <dgm:spPr>
        <a:solidFill>
          <a:srgbClr val="FFC000">
            <a:alpha val="9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/>
            <a:t>Dividing of big frequency bands between various services</a:t>
          </a:r>
          <a:endParaRPr lang="en-US" dirty="0"/>
        </a:p>
      </dgm:t>
    </dgm:pt>
    <dgm:pt modelId="{E7F2394F-8F3A-4418-B87B-E4E64407988F}" type="parTrans" cxnId="{FE8E8197-7CA4-4329-98C4-5AED1B02ABC9}">
      <dgm:prSet/>
      <dgm:spPr/>
      <dgm:t>
        <a:bodyPr/>
        <a:lstStyle/>
        <a:p>
          <a:endParaRPr lang="en-US"/>
        </a:p>
      </dgm:t>
    </dgm:pt>
    <dgm:pt modelId="{A53518BE-0161-4C16-BFF4-68E39EAE4023}" type="sibTrans" cxnId="{FE8E8197-7CA4-4329-98C4-5AED1B02ABC9}">
      <dgm:prSet/>
      <dgm:spPr/>
      <dgm:t>
        <a:bodyPr/>
        <a:lstStyle/>
        <a:p>
          <a:endParaRPr lang="en-US"/>
        </a:p>
      </dgm:t>
    </dgm:pt>
    <dgm:pt modelId="{75620E8A-29EA-461A-BA0C-0D025C491122}">
      <dgm:prSet phldrT="[Text]"/>
      <dgm:spPr>
        <a:solidFill>
          <a:srgbClr val="92D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</a:rPr>
            <a:t>Market Change</a:t>
          </a:r>
          <a:endParaRPr lang="en-US" b="1" dirty="0">
            <a:solidFill>
              <a:sysClr val="windowText" lastClr="000000"/>
            </a:solidFill>
          </a:endParaRPr>
        </a:p>
      </dgm:t>
    </dgm:pt>
    <dgm:pt modelId="{77522EDC-42A9-4DAF-8DCE-50D28AE1A93D}" type="parTrans" cxnId="{F9DAACB4-4E3C-45BA-9B8C-53F9C81C0B96}">
      <dgm:prSet/>
      <dgm:spPr/>
      <dgm:t>
        <a:bodyPr/>
        <a:lstStyle/>
        <a:p>
          <a:endParaRPr lang="en-US"/>
        </a:p>
      </dgm:t>
    </dgm:pt>
    <dgm:pt modelId="{0496CF04-169A-40DB-8436-3A2F29D419A0}" type="sibTrans" cxnId="{F9DAACB4-4E3C-45BA-9B8C-53F9C81C0B96}">
      <dgm:prSet/>
      <dgm:spPr/>
      <dgm:t>
        <a:bodyPr/>
        <a:lstStyle/>
        <a:p>
          <a:endParaRPr lang="en-US"/>
        </a:p>
      </dgm:t>
    </dgm:pt>
    <dgm:pt modelId="{66A9A924-50DF-4826-A686-3F23EB9CB669}">
      <dgm:prSet phldrT="[Text]"/>
      <dgm:spPr>
        <a:solidFill>
          <a:srgbClr val="FFC000">
            <a:alpha val="9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/>
            <a:t>Entrance of new operator into market</a:t>
          </a:r>
          <a:endParaRPr lang="en-US" dirty="0"/>
        </a:p>
      </dgm:t>
    </dgm:pt>
    <dgm:pt modelId="{847DD127-BB3A-4B15-A5B1-A131B4A8A464}" type="parTrans" cxnId="{5DEDFF42-C275-43BF-8D87-ACCEC5C9D3D2}">
      <dgm:prSet/>
      <dgm:spPr/>
      <dgm:t>
        <a:bodyPr/>
        <a:lstStyle/>
        <a:p>
          <a:endParaRPr lang="en-US"/>
        </a:p>
      </dgm:t>
    </dgm:pt>
    <dgm:pt modelId="{B77F0058-252E-4B83-898A-02DE51ED3C09}" type="sibTrans" cxnId="{5DEDFF42-C275-43BF-8D87-ACCEC5C9D3D2}">
      <dgm:prSet/>
      <dgm:spPr/>
      <dgm:t>
        <a:bodyPr/>
        <a:lstStyle/>
        <a:p>
          <a:endParaRPr lang="en-US"/>
        </a:p>
      </dgm:t>
    </dgm:pt>
    <dgm:pt modelId="{551A16FD-1D8E-4CB3-B95F-93F517492D12}">
      <dgm:prSet phldrT="[Text]"/>
      <dgm:spPr>
        <a:solidFill>
          <a:srgbClr val="FFC000">
            <a:alpha val="9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/>
            <a:t>Merger or dividing of operators</a:t>
          </a:r>
          <a:endParaRPr lang="en-US" dirty="0"/>
        </a:p>
      </dgm:t>
    </dgm:pt>
    <dgm:pt modelId="{1AB8F6C8-6F9C-4221-9A31-AD723C56BD4E}" type="parTrans" cxnId="{0F926CC7-ECF9-4829-8878-5562A3C45F05}">
      <dgm:prSet/>
      <dgm:spPr/>
      <dgm:t>
        <a:bodyPr/>
        <a:lstStyle/>
        <a:p>
          <a:endParaRPr lang="en-US"/>
        </a:p>
      </dgm:t>
    </dgm:pt>
    <dgm:pt modelId="{C61401C5-042C-46AA-9E75-D96BE1CB4168}" type="sibTrans" cxnId="{0F926CC7-ECF9-4829-8878-5562A3C45F05}">
      <dgm:prSet/>
      <dgm:spPr/>
      <dgm:t>
        <a:bodyPr/>
        <a:lstStyle/>
        <a:p>
          <a:endParaRPr lang="en-US"/>
        </a:p>
      </dgm:t>
    </dgm:pt>
    <dgm:pt modelId="{DEF24A2D-DFDF-4FD1-8ADE-BA01BFA8E4D1}">
      <dgm:prSet phldrT="[Text]"/>
      <dgm:spPr>
        <a:solidFill>
          <a:srgbClr val="FFC000">
            <a:alpha val="9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/>
            <a:t>Wideband to Broadband</a:t>
          </a:r>
          <a:endParaRPr lang="en-US" dirty="0"/>
        </a:p>
      </dgm:t>
    </dgm:pt>
    <dgm:pt modelId="{741A1C8B-1F8A-4E5C-A5E1-8EF5FB80F095}" type="parTrans" cxnId="{9BFDD251-AF99-46E7-B9B7-FDD170EB1E25}">
      <dgm:prSet/>
      <dgm:spPr/>
      <dgm:t>
        <a:bodyPr/>
        <a:lstStyle/>
        <a:p>
          <a:endParaRPr lang="en-US"/>
        </a:p>
      </dgm:t>
    </dgm:pt>
    <dgm:pt modelId="{8F714565-9A93-4AC0-ACA7-AC666CD4E6CA}" type="sibTrans" cxnId="{9BFDD251-AF99-46E7-B9B7-FDD170EB1E25}">
      <dgm:prSet/>
      <dgm:spPr/>
      <dgm:t>
        <a:bodyPr/>
        <a:lstStyle/>
        <a:p>
          <a:endParaRPr lang="en-US"/>
        </a:p>
      </dgm:t>
    </dgm:pt>
    <dgm:pt modelId="{D5BF0028-FAB5-4A85-882F-C5870ED8217B}">
      <dgm:prSet phldrT="[Text]"/>
      <dgm:spPr>
        <a:solidFill>
          <a:srgbClr val="FFC000">
            <a:alpha val="9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/>
            <a:t>Analog to Digital</a:t>
          </a:r>
          <a:endParaRPr lang="en-US" dirty="0"/>
        </a:p>
      </dgm:t>
    </dgm:pt>
    <dgm:pt modelId="{F93AD3ED-071C-44DE-89A3-0CB73D4F76DF}" type="parTrans" cxnId="{025AF2D4-73DF-41C8-81EF-8B96601275B0}">
      <dgm:prSet/>
      <dgm:spPr/>
      <dgm:t>
        <a:bodyPr/>
        <a:lstStyle/>
        <a:p>
          <a:endParaRPr lang="en-US"/>
        </a:p>
      </dgm:t>
    </dgm:pt>
    <dgm:pt modelId="{45F94444-4895-445F-9839-EBC272DB3E29}" type="sibTrans" cxnId="{025AF2D4-73DF-41C8-81EF-8B96601275B0}">
      <dgm:prSet/>
      <dgm:spPr/>
      <dgm:t>
        <a:bodyPr/>
        <a:lstStyle/>
        <a:p>
          <a:endParaRPr lang="en-US"/>
        </a:p>
      </dgm:t>
    </dgm:pt>
    <dgm:pt modelId="{40D1A20C-C0B0-40E7-9966-6A46265358C7}">
      <dgm:prSet phldrT="[Text]"/>
      <dgm:spPr>
        <a:solidFill>
          <a:srgbClr val="FFC000">
            <a:alpha val="9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/>
            <a:t>FDD to TDD</a:t>
          </a:r>
          <a:endParaRPr lang="en-US" dirty="0"/>
        </a:p>
      </dgm:t>
    </dgm:pt>
    <dgm:pt modelId="{9967C1F9-12BD-4B74-A9AA-8506E8343D88}" type="parTrans" cxnId="{C3FA3820-76B2-47EB-99E5-6F1C94B36765}">
      <dgm:prSet/>
      <dgm:spPr/>
      <dgm:t>
        <a:bodyPr/>
        <a:lstStyle/>
        <a:p>
          <a:endParaRPr lang="en-US"/>
        </a:p>
      </dgm:t>
    </dgm:pt>
    <dgm:pt modelId="{7B1A75A7-534E-4076-8BF6-0BED2D1FF1F2}" type="sibTrans" cxnId="{C3FA3820-76B2-47EB-99E5-6F1C94B36765}">
      <dgm:prSet/>
      <dgm:spPr/>
      <dgm:t>
        <a:bodyPr/>
        <a:lstStyle/>
        <a:p>
          <a:endParaRPr lang="en-US"/>
        </a:p>
      </dgm:t>
    </dgm:pt>
    <dgm:pt modelId="{A8D7E2D1-981B-4458-A12F-6104AF4E50DF}">
      <dgm:prSet phldrT="[Text]"/>
      <dgm:spPr>
        <a:solidFill>
          <a:srgbClr val="FFC000">
            <a:alpha val="9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/>
            <a:t>No more demand for old technologies</a:t>
          </a:r>
          <a:endParaRPr lang="en-US" dirty="0"/>
        </a:p>
      </dgm:t>
    </dgm:pt>
    <dgm:pt modelId="{229AC151-FD1D-473F-B196-AC2D881D5586}" type="parTrans" cxnId="{0EBA5A8F-6E50-45E2-8111-2A5CDDFD625C}">
      <dgm:prSet/>
      <dgm:spPr/>
      <dgm:t>
        <a:bodyPr/>
        <a:lstStyle/>
        <a:p>
          <a:endParaRPr lang="en-US"/>
        </a:p>
      </dgm:t>
    </dgm:pt>
    <dgm:pt modelId="{113DBAAE-69DB-4916-9B6A-C639339B6832}" type="sibTrans" cxnId="{0EBA5A8F-6E50-45E2-8111-2A5CDDFD625C}">
      <dgm:prSet/>
      <dgm:spPr/>
      <dgm:t>
        <a:bodyPr/>
        <a:lstStyle/>
        <a:p>
          <a:endParaRPr lang="en-US"/>
        </a:p>
      </dgm:t>
    </dgm:pt>
    <dgm:pt modelId="{5FE45FB1-50D4-41F7-AAD5-4CFC5E0910BD}">
      <dgm:prSet phldrT="[Text]"/>
      <dgm:spPr>
        <a:solidFill>
          <a:srgbClr val="FFC000">
            <a:alpha val="9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/>
            <a:t>Aggregation of frequency bands in favor of specific services</a:t>
          </a:r>
          <a:endParaRPr lang="en-US" dirty="0"/>
        </a:p>
      </dgm:t>
    </dgm:pt>
    <dgm:pt modelId="{DC79149C-15EB-406F-9246-5C5E803DB6DD}" type="parTrans" cxnId="{8F7C1296-E969-4E9A-95B7-E7EE657DE9BE}">
      <dgm:prSet/>
      <dgm:spPr/>
      <dgm:t>
        <a:bodyPr/>
        <a:lstStyle/>
        <a:p>
          <a:endParaRPr lang="en-US"/>
        </a:p>
      </dgm:t>
    </dgm:pt>
    <dgm:pt modelId="{ADFCD9FA-FA15-40D9-AB06-B5EBC0F25BB8}" type="sibTrans" cxnId="{8F7C1296-E969-4E9A-95B7-E7EE657DE9BE}">
      <dgm:prSet/>
      <dgm:spPr/>
      <dgm:t>
        <a:bodyPr/>
        <a:lstStyle/>
        <a:p>
          <a:endParaRPr lang="en-US"/>
        </a:p>
      </dgm:t>
    </dgm:pt>
    <dgm:pt modelId="{0362207C-DEED-497E-B1AF-1A63C58706AF}">
      <dgm:prSet phldrT="[Text]"/>
      <dgm:spPr>
        <a:solidFill>
          <a:srgbClr val="FFC000">
            <a:alpha val="9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 dirty="0"/>
        </a:p>
      </dgm:t>
    </dgm:pt>
    <dgm:pt modelId="{B03496D1-B00C-40D6-860F-617DE72E8E57}" type="parTrans" cxnId="{485921A0-061A-4729-8933-0920BEEC4FDB}">
      <dgm:prSet/>
      <dgm:spPr/>
      <dgm:t>
        <a:bodyPr/>
        <a:lstStyle/>
        <a:p>
          <a:endParaRPr lang="en-US"/>
        </a:p>
      </dgm:t>
    </dgm:pt>
    <dgm:pt modelId="{B1D93F5C-5E14-4F45-B6F2-71FE9F01913A}" type="sibTrans" cxnId="{485921A0-061A-4729-8933-0920BEEC4FDB}">
      <dgm:prSet/>
      <dgm:spPr/>
      <dgm:t>
        <a:bodyPr/>
        <a:lstStyle/>
        <a:p>
          <a:endParaRPr lang="en-US"/>
        </a:p>
      </dgm:t>
    </dgm:pt>
    <dgm:pt modelId="{6DE9E225-3E70-49BC-AB8B-F46630F2BFBD}">
      <dgm:prSet phldrT="[Text]"/>
      <dgm:spPr>
        <a:solidFill>
          <a:srgbClr val="FFC000">
            <a:alpha val="9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/>
            <a:t>Harmonization</a:t>
          </a:r>
          <a:endParaRPr lang="en-US" dirty="0"/>
        </a:p>
      </dgm:t>
    </dgm:pt>
    <dgm:pt modelId="{77341560-D7A7-44B2-A9D7-0E23D62BC597}" type="parTrans" cxnId="{AED63D6B-838F-48BB-9276-6A951ABD186B}">
      <dgm:prSet/>
      <dgm:spPr/>
      <dgm:t>
        <a:bodyPr/>
        <a:lstStyle/>
        <a:p>
          <a:endParaRPr lang="en-US"/>
        </a:p>
      </dgm:t>
    </dgm:pt>
    <dgm:pt modelId="{C55262F2-21CE-40D4-8D14-4B6B76EABBCB}" type="sibTrans" cxnId="{AED63D6B-838F-48BB-9276-6A951ABD186B}">
      <dgm:prSet/>
      <dgm:spPr/>
      <dgm:t>
        <a:bodyPr/>
        <a:lstStyle/>
        <a:p>
          <a:endParaRPr lang="en-US"/>
        </a:p>
      </dgm:t>
    </dgm:pt>
    <dgm:pt modelId="{CEA86F42-0A6D-44C5-946A-449DDF96D319}">
      <dgm:prSet phldrT="[Text]"/>
      <dgm:spPr>
        <a:solidFill>
          <a:srgbClr val="FFC000">
            <a:alpha val="9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/>
            <a:t>Revenue optimization</a:t>
          </a:r>
          <a:endParaRPr lang="en-US" dirty="0"/>
        </a:p>
      </dgm:t>
    </dgm:pt>
    <dgm:pt modelId="{37F466D7-4E3C-4353-BA4B-27235A809170}" type="parTrans" cxnId="{562AB1F4-C863-4960-9F66-E0A4C28E9265}">
      <dgm:prSet/>
      <dgm:spPr/>
      <dgm:t>
        <a:bodyPr/>
        <a:lstStyle/>
        <a:p>
          <a:endParaRPr lang="en-US"/>
        </a:p>
      </dgm:t>
    </dgm:pt>
    <dgm:pt modelId="{C6919764-B8AB-4D8E-A9E6-6FAA32C45E27}" type="sibTrans" cxnId="{562AB1F4-C863-4960-9F66-E0A4C28E9265}">
      <dgm:prSet/>
      <dgm:spPr/>
      <dgm:t>
        <a:bodyPr/>
        <a:lstStyle/>
        <a:p>
          <a:endParaRPr lang="en-US"/>
        </a:p>
      </dgm:t>
    </dgm:pt>
    <dgm:pt modelId="{4B009CF1-91D5-4B67-9A7F-C0C2185E55D3}" type="pres">
      <dgm:prSet presAssocID="{DD0B005A-43B2-48C1-8D45-59C7F0D9DE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C32725-77D2-43E3-A2B7-32A79E732977}" type="pres">
      <dgm:prSet presAssocID="{04E9C1E3-B2BD-47FF-99CA-859D3A4E1900}" presName="composite" presStyleCnt="0"/>
      <dgm:spPr/>
    </dgm:pt>
    <dgm:pt modelId="{9070CE63-C716-45AE-ADCF-1D09085F66C8}" type="pres">
      <dgm:prSet presAssocID="{04E9C1E3-B2BD-47FF-99CA-859D3A4E1900}" presName="parTx" presStyleLbl="alignNode1" presStyleIdx="0" presStyleCnt="3" custScaleX="112685" custLinFactNeighborY="497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463A1C-B6E4-4286-AACD-B8F1412C5987}" type="pres">
      <dgm:prSet presAssocID="{04E9C1E3-B2BD-47FF-99CA-859D3A4E1900}" presName="desTx" presStyleLbl="alignAccFollowNode1" presStyleIdx="0" presStyleCnt="3" custScaleX="112685" custScaleY="84991" custLinFactNeighborY="6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2288A1-021B-4BAF-ADB7-E600B5E5FE66}" type="pres">
      <dgm:prSet presAssocID="{4B44F035-D391-466C-A6F5-D254BDFDC5CA}" presName="space" presStyleCnt="0"/>
      <dgm:spPr/>
    </dgm:pt>
    <dgm:pt modelId="{5B39CC32-4466-46A9-B56D-82989A29AF8D}" type="pres">
      <dgm:prSet presAssocID="{8B94818C-9E7E-4619-9044-0281B6F3C340}" presName="composite" presStyleCnt="0"/>
      <dgm:spPr/>
    </dgm:pt>
    <dgm:pt modelId="{543B37A8-9371-4AE7-8FB6-B0A2AFAF7A8F}" type="pres">
      <dgm:prSet presAssocID="{8B94818C-9E7E-4619-9044-0281B6F3C340}" presName="parTx" presStyleLbl="alignNode1" presStyleIdx="1" presStyleCnt="3" custLinFactNeighborY="497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28ADFC-179E-4E67-8206-3B8E767C00F8}" type="pres">
      <dgm:prSet presAssocID="{8B94818C-9E7E-4619-9044-0281B6F3C340}" presName="desTx" presStyleLbl="alignAccFollowNode1" presStyleIdx="1" presStyleCnt="3" custScaleY="84991" custLinFactNeighborY="6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4012D-E213-403B-A9ED-0A8BF00E3B91}" type="pres">
      <dgm:prSet presAssocID="{FC47042A-7FDE-4BB8-822F-1D7A09E8B9DC}" presName="space" presStyleCnt="0"/>
      <dgm:spPr/>
    </dgm:pt>
    <dgm:pt modelId="{6AD68043-4FCC-43F1-AA48-3993F6C7BBD3}" type="pres">
      <dgm:prSet presAssocID="{75620E8A-29EA-461A-BA0C-0D025C491122}" presName="composite" presStyleCnt="0"/>
      <dgm:spPr/>
    </dgm:pt>
    <dgm:pt modelId="{082B811D-6252-4C41-AC44-BCAF38D96BA9}" type="pres">
      <dgm:prSet presAssocID="{75620E8A-29EA-461A-BA0C-0D025C491122}" presName="parTx" presStyleLbl="alignNode1" presStyleIdx="2" presStyleCnt="3" custScaleX="108677" custLinFactNeighborY="497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AE2F16-D377-4160-91D6-00AB81BEDFF4}" type="pres">
      <dgm:prSet presAssocID="{75620E8A-29EA-461A-BA0C-0D025C491122}" presName="desTx" presStyleLbl="alignAccFollowNode1" presStyleIdx="2" presStyleCnt="3" custScaleX="108677" custScaleY="84991" custLinFactNeighborY="6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5921A0-061A-4729-8933-0920BEEC4FDB}" srcId="{75620E8A-29EA-461A-BA0C-0D025C491122}" destId="{0362207C-DEED-497E-B1AF-1A63C58706AF}" srcOrd="4" destOrd="0" parTransId="{B03496D1-B00C-40D6-860F-617DE72E8E57}" sibTransId="{B1D93F5C-5E14-4F45-B6F2-71FE9F01913A}"/>
    <dgm:cxn modelId="{F9DAACB4-4E3C-45BA-9B8C-53F9C81C0B96}" srcId="{DD0B005A-43B2-48C1-8D45-59C7F0D9DE9F}" destId="{75620E8A-29EA-461A-BA0C-0D025C491122}" srcOrd="2" destOrd="0" parTransId="{77522EDC-42A9-4DAF-8DCE-50D28AE1A93D}" sibTransId="{0496CF04-169A-40DB-8436-3A2F29D419A0}"/>
    <dgm:cxn modelId="{2C9C2DF0-1CC0-4C88-899F-EDFD492FD81E}" type="presOf" srcId="{DEF24A2D-DFDF-4FD1-8ADE-BA01BFA8E4D1}" destId="{5C463A1C-B6E4-4286-AACD-B8F1412C5987}" srcOrd="0" destOrd="2" presId="urn:microsoft.com/office/officeart/2005/8/layout/hList1"/>
    <dgm:cxn modelId="{500B3206-0A0A-41C2-BBA6-4243976F9F09}" type="presOf" srcId="{04E9C1E3-B2BD-47FF-99CA-859D3A4E1900}" destId="{9070CE63-C716-45AE-ADCF-1D09085F66C8}" srcOrd="0" destOrd="0" presId="urn:microsoft.com/office/officeart/2005/8/layout/hList1"/>
    <dgm:cxn modelId="{A16C2A09-AE32-457B-A20D-B9E3E64EE921}" type="presOf" srcId="{DD0B005A-43B2-48C1-8D45-59C7F0D9DE9F}" destId="{4B009CF1-91D5-4B67-9A7F-C0C2185E55D3}" srcOrd="0" destOrd="0" presId="urn:microsoft.com/office/officeart/2005/8/layout/hList1"/>
    <dgm:cxn modelId="{C3FA3820-76B2-47EB-99E5-6F1C94B36765}" srcId="{04E9C1E3-B2BD-47FF-99CA-859D3A4E1900}" destId="{40D1A20C-C0B0-40E7-9966-6A46265358C7}" srcOrd="4" destOrd="0" parTransId="{9967C1F9-12BD-4B74-A9AA-8506E8343D88}" sibTransId="{7B1A75A7-534E-4076-8BF6-0BED2D1FF1F2}"/>
    <dgm:cxn modelId="{032255B3-3622-4484-A880-152355F020DA}" type="presOf" srcId="{5FE45FB1-50D4-41F7-AAD5-4CFC5E0910BD}" destId="{F128ADFC-179E-4E67-8206-3B8E767C00F8}" srcOrd="0" destOrd="1" presId="urn:microsoft.com/office/officeart/2005/8/layout/hList1"/>
    <dgm:cxn modelId="{8F7C1296-E969-4E9A-95B7-E7EE657DE9BE}" srcId="{8B94818C-9E7E-4619-9044-0281B6F3C340}" destId="{5FE45FB1-50D4-41F7-AAD5-4CFC5E0910BD}" srcOrd="1" destOrd="0" parTransId="{DC79149C-15EB-406F-9246-5C5E803DB6DD}" sibTransId="{ADFCD9FA-FA15-40D9-AB06-B5EBC0F25BB8}"/>
    <dgm:cxn modelId="{AEDA0A5D-AC14-41D1-90B2-5EB09BB529B8}" type="presOf" srcId="{D5BF0028-FAB5-4A85-882F-C5870ED8217B}" destId="{5C463A1C-B6E4-4286-AACD-B8F1412C5987}" srcOrd="0" destOrd="3" presId="urn:microsoft.com/office/officeart/2005/8/layout/hList1"/>
    <dgm:cxn modelId="{3DAB7A88-C973-462E-8D3D-93070AA498CF}" type="presOf" srcId="{CEA86F42-0A6D-44C5-946A-449DDF96D319}" destId="{1FAE2F16-D377-4160-91D6-00AB81BEDFF4}" srcOrd="0" destOrd="3" presId="urn:microsoft.com/office/officeart/2005/8/layout/hList1"/>
    <dgm:cxn modelId="{E8FB4DA3-DA87-4210-8F19-B34B8B8B18D5}" type="presOf" srcId="{9CA93FEB-4D8A-4793-BCB0-C2FED3EBB48D}" destId="{5C463A1C-B6E4-4286-AACD-B8F1412C5987}" srcOrd="0" destOrd="0" presId="urn:microsoft.com/office/officeart/2005/8/layout/hList1"/>
    <dgm:cxn modelId="{D813815A-C89A-4C1E-B0D2-C7E7E48295CC}" type="presOf" srcId="{66A9A924-50DF-4826-A686-3F23EB9CB669}" destId="{1FAE2F16-D377-4160-91D6-00AB81BEDFF4}" srcOrd="0" destOrd="0" presId="urn:microsoft.com/office/officeart/2005/8/layout/hList1"/>
    <dgm:cxn modelId="{0EBA5A8F-6E50-45E2-8111-2A5CDDFD625C}" srcId="{04E9C1E3-B2BD-47FF-99CA-859D3A4E1900}" destId="{A8D7E2D1-981B-4458-A12F-6104AF4E50DF}" srcOrd="5" destOrd="0" parTransId="{229AC151-FD1D-473F-B196-AC2D881D5586}" sibTransId="{113DBAAE-69DB-4916-9B6A-C639339B6832}"/>
    <dgm:cxn modelId="{6B37AAC2-DE7D-405D-939C-BD5AFE6039C6}" srcId="{DD0B005A-43B2-48C1-8D45-59C7F0D9DE9F}" destId="{8B94818C-9E7E-4619-9044-0281B6F3C340}" srcOrd="1" destOrd="0" parTransId="{A697663E-EE7F-447E-81C0-9BEDFB21867B}" sibTransId="{FC47042A-7FDE-4BB8-822F-1D7A09E8B9DC}"/>
    <dgm:cxn modelId="{0778FFF9-BF52-4874-81AE-B6E086D64E25}" type="presOf" srcId="{6C937728-A338-43AB-BD22-3360DFF2919B}" destId="{F128ADFC-179E-4E67-8206-3B8E767C00F8}" srcOrd="0" destOrd="0" presId="urn:microsoft.com/office/officeart/2005/8/layout/hList1"/>
    <dgm:cxn modelId="{77854C14-C0C1-4C03-9B26-0121F0ABB3CE}" type="presOf" srcId="{A8D7E2D1-981B-4458-A12F-6104AF4E50DF}" destId="{5C463A1C-B6E4-4286-AACD-B8F1412C5987}" srcOrd="0" destOrd="5" presId="urn:microsoft.com/office/officeart/2005/8/layout/hList1"/>
    <dgm:cxn modelId="{588B63C3-9529-4E52-BAA1-8709A03DBEF0}" srcId="{04E9C1E3-B2BD-47FF-99CA-859D3A4E1900}" destId="{7CBAECE2-E4A3-428B-A206-A4B35773F363}" srcOrd="1" destOrd="0" parTransId="{9E4C702F-1C06-45C3-BE50-DA328C70B5C6}" sibTransId="{E5B7465F-8FE4-4833-98E1-4CE4B46036CD}"/>
    <dgm:cxn modelId="{5DEDFF42-C275-43BF-8D87-ACCEC5C9D3D2}" srcId="{75620E8A-29EA-461A-BA0C-0D025C491122}" destId="{66A9A924-50DF-4826-A686-3F23EB9CB669}" srcOrd="0" destOrd="0" parTransId="{847DD127-BB3A-4B15-A5B1-A131B4A8A464}" sibTransId="{B77F0058-252E-4B83-898A-02DE51ED3C09}"/>
    <dgm:cxn modelId="{47CA400C-EF99-4E4C-8D87-0E99E7D78226}" type="presOf" srcId="{6DE9E225-3E70-49BC-AB8B-F46630F2BFBD}" destId="{1FAE2F16-D377-4160-91D6-00AB81BEDFF4}" srcOrd="0" destOrd="2" presId="urn:microsoft.com/office/officeart/2005/8/layout/hList1"/>
    <dgm:cxn modelId="{AED63D6B-838F-48BB-9276-6A951ABD186B}" srcId="{75620E8A-29EA-461A-BA0C-0D025C491122}" destId="{6DE9E225-3E70-49BC-AB8B-F46630F2BFBD}" srcOrd="2" destOrd="0" parTransId="{77341560-D7A7-44B2-A9D7-0E23D62BC597}" sibTransId="{C55262F2-21CE-40D4-8D14-4B6B76EABBCB}"/>
    <dgm:cxn modelId="{7887635D-CB54-46D9-B95F-84148536C9AC}" type="presOf" srcId="{0362207C-DEED-497E-B1AF-1A63C58706AF}" destId="{1FAE2F16-D377-4160-91D6-00AB81BEDFF4}" srcOrd="0" destOrd="4" presId="urn:microsoft.com/office/officeart/2005/8/layout/hList1"/>
    <dgm:cxn modelId="{ED543D32-3AC2-4C36-BE60-6409157D5EEB}" srcId="{DD0B005A-43B2-48C1-8D45-59C7F0D9DE9F}" destId="{04E9C1E3-B2BD-47FF-99CA-859D3A4E1900}" srcOrd="0" destOrd="0" parTransId="{C89315FA-5A43-4137-8BEE-6D407E5C04FF}" sibTransId="{4B44F035-D391-466C-A6F5-D254BDFDC5CA}"/>
    <dgm:cxn modelId="{1E9FB346-E10F-4471-B336-B071D12FBC87}" type="presOf" srcId="{551A16FD-1D8E-4CB3-B95F-93F517492D12}" destId="{1FAE2F16-D377-4160-91D6-00AB81BEDFF4}" srcOrd="0" destOrd="1" presId="urn:microsoft.com/office/officeart/2005/8/layout/hList1"/>
    <dgm:cxn modelId="{FE8E8197-7CA4-4329-98C4-5AED1B02ABC9}" srcId="{8B94818C-9E7E-4619-9044-0281B6F3C340}" destId="{6C937728-A338-43AB-BD22-3360DFF2919B}" srcOrd="0" destOrd="0" parTransId="{E7F2394F-8F3A-4418-B87B-E4E64407988F}" sibTransId="{A53518BE-0161-4C16-BFF4-68E39EAE4023}"/>
    <dgm:cxn modelId="{0F926CC7-ECF9-4829-8878-5562A3C45F05}" srcId="{75620E8A-29EA-461A-BA0C-0D025C491122}" destId="{551A16FD-1D8E-4CB3-B95F-93F517492D12}" srcOrd="1" destOrd="0" parTransId="{1AB8F6C8-6F9C-4221-9A31-AD723C56BD4E}" sibTransId="{C61401C5-042C-46AA-9E75-D96BE1CB4168}"/>
    <dgm:cxn modelId="{9BFDD251-AF99-46E7-B9B7-FDD170EB1E25}" srcId="{04E9C1E3-B2BD-47FF-99CA-859D3A4E1900}" destId="{DEF24A2D-DFDF-4FD1-8ADE-BA01BFA8E4D1}" srcOrd="2" destOrd="0" parTransId="{741A1C8B-1F8A-4E5C-A5E1-8EF5FB80F095}" sibTransId="{8F714565-9A93-4AC0-ACA7-AC666CD4E6CA}"/>
    <dgm:cxn modelId="{C259E9C4-86C7-4B6D-BFC1-A53BF7B27F76}" srcId="{04E9C1E3-B2BD-47FF-99CA-859D3A4E1900}" destId="{9CA93FEB-4D8A-4793-BCB0-C2FED3EBB48D}" srcOrd="0" destOrd="0" parTransId="{AD97C6B9-0474-4E91-890F-9C6582419500}" sibTransId="{9FFE152B-8F86-448D-B512-68A7DE05429E}"/>
    <dgm:cxn modelId="{18908C32-1955-434A-9D77-4C5A1FC1E752}" type="presOf" srcId="{40D1A20C-C0B0-40E7-9966-6A46265358C7}" destId="{5C463A1C-B6E4-4286-AACD-B8F1412C5987}" srcOrd="0" destOrd="4" presId="urn:microsoft.com/office/officeart/2005/8/layout/hList1"/>
    <dgm:cxn modelId="{9A0123A7-5D8B-493D-B4F2-6D096CDACE10}" type="presOf" srcId="{7CBAECE2-E4A3-428B-A206-A4B35773F363}" destId="{5C463A1C-B6E4-4286-AACD-B8F1412C5987}" srcOrd="0" destOrd="1" presId="urn:microsoft.com/office/officeart/2005/8/layout/hList1"/>
    <dgm:cxn modelId="{AC2C675F-8E81-4D2A-A4CB-B91598AFEE08}" type="presOf" srcId="{8B94818C-9E7E-4619-9044-0281B6F3C340}" destId="{543B37A8-9371-4AE7-8FB6-B0A2AFAF7A8F}" srcOrd="0" destOrd="0" presId="urn:microsoft.com/office/officeart/2005/8/layout/hList1"/>
    <dgm:cxn modelId="{562AB1F4-C863-4960-9F66-E0A4C28E9265}" srcId="{75620E8A-29EA-461A-BA0C-0D025C491122}" destId="{CEA86F42-0A6D-44C5-946A-449DDF96D319}" srcOrd="3" destOrd="0" parTransId="{37F466D7-4E3C-4353-BA4B-27235A809170}" sibTransId="{C6919764-B8AB-4D8E-A9E6-6FAA32C45E27}"/>
    <dgm:cxn modelId="{4EE59A38-BF84-46BC-9DD3-B43146ED4BD3}" type="presOf" srcId="{75620E8A-29EA-461A-BA0C-0D025C491122}" destId="{082B811D-6252-4C41-AC44-BCAF38D96BA9}" srcOrd="0" destOrd="0" presId="urn:microsoft.com/office/officeart/2005/8/layout/hList1"/>
    <dgm:cxn modelId="{025AF2D4-73DF-41C8-81EF-8B96601275B0}" srcId="{04E9C1E3-B2BD-47FF-99CA-859D3A4E1900}" destId="{D5BF0028-FAB5-4A85-882F-C5870ED8217B}" srcOrd="3" destOrd="0" parTransId="{F93AD3ED-071C-44DE-89A3-0CB73D4F76DF}" sibTransId="{45F94444-4895-445F-9839-EBC272DB3E29}"/>
    <dgm:cxn modelId="{271D1F6C-C108-4E2F-BB22-0D8EC1F6D64E}" type="presParOf" srcId="{4B009CF1-91D5-4B67-9A7F-C0C2185E55D3}" destId="{5AC32725-77D2-43E3-A2B7-32A79E732977}" srcOrd="0" destOrd="0" presId="urn:microsoft.com/office/officeart/2005/8/layout/hList1"/>
    <dgm:cxn modelId="{12975459-AEEF-46FB-BD72-2A377B1EF26A}" type="presParOf" srcId="{5AC32725-77D2-43E3-A2B7-32A79E732977}" destId="{9070CE63-C716-45AE-ADCF-1D09085F66C8}" srcOrd="0" destOrd="0" presId="urn:microsoft.com/office/officeart/2005/8/layout/hList1"/>
    <dgm:cxn modelId="{2E5069B8-D85B-4C73-A9F0-FE2C1FDACA5B}" type="presParOf" srcId="{5AC32725-77D2-43E3-A2B7-32A79E732977}" destId="{5C463A1C-B6E4-4286-AACD-B8F1412C5987}" srcOrd="1" destOrd="0" presId="urn:microsoft.com/office/officeart/2005/8/layout/hList1"/>
    <dgm:cxn modelId="{D9362D20-FBBD-4BEF-809A-CBF4D5B442C7}" type="presParOf" srcId="{4B009CF1-91D5-4B67-9A7F-C0C2185E55D3}" destId="{AD2288A1-021B-4BAF-ADB7-E600B5E5FE66}" srcOrd="1" destOrd="0" presId="urn:microsoft.com/office/officeart/2005/8/layout/hList1"/>
    <dgm:cxn modelId="{5378B649-FCE2-4E8C-BDAC-0ED156794395}" type="presParOf" srcId="{4B009CF1-91D5-4B67-9A7F-C0C2185E55D3}" destId="{5B39CC32-4466-46A9-B56D-82989A29AF8D}" srcOrd="2" destOrd="0" presId="urn:microsoft.com/office/officeart/2005/8/layout/hList1"/>
    <dgm:cxn modelId="{51E620B8-3442-41AD-B8C6-3CF853BA8D4A}" type="presParOf" srcId="{5B39CC32-4466-46A9-B56D-82989A29AF8D}" destId="{543B37A8-9371-4AE7-8FB6-B0A2AFAF7A8F}" srcOrd="0" destOrd="0" presId="urn:microsoft.com/office/officeart/2005/8/layout/hList1"/>
    <dgm:cxn modelId="{FBD23BCC-D613-4158-9715-DF0970D7225C}" type="presParOf" srcId="{5B39CC32-4466-46A9-B56D-82989A29AF8D}" destId="{F128ADFC-179E-4E67-8206-3B8E767C00F8}" srcOrd="1" destOrd="0" presId="urn:microsoft.com/office/officeart/2005/8/layout/hList1"/>
    <dgm:cxn modelId="{9E39E163-0DCB-449A-8856-23B4946707D7}" type="presParOf" srcId="{4B009CF1-91D5-4B67-9A7F-C0C2185E55D3}" destId="{6314012D-E213-403B-A9ED-0A8BF00E3B91}" srcOrd="3" destOrd="0" presId="urn:microsoft.com/office/officeart/2005/8/layout/hList1"/>
    <dgm:cxn modelId="{CE39E008-09A8-4166-9A92-20AEA0F1472F}" type="presParOf" srcId="{4B009CF1-91D5-4B67-9A7F-C0C2185E55D3}" destId="{6AD68043-4FCC-43F1-AA48-3993F6C7BBD3}" srcOrd="4" destOrd="0" presId="urn:microsoft.com/office/officeart/2005/8/layout/hList1"/>
    <dgm:cxn modelId="{9E7470C0-8C11-4979-BD68-8FFEAF7FFF9F}" type="presParOf" srcId="{6AD68043-4FCC-43F1-AA48-3993F6C7BBD3}" destId="{082B811D-6252-4C41-AC44-BCAF38D96BA9}" srcOrd="0" destOrd="0" presId="urn:microsoft.com/office/officeart/2005/8/layout/hList1"/>
    <dgm:cxn modelId="{5B41CC82-4EE3-4E5C-B526-969F3705036D}" type="presParOf" srcId="{6AD68043-4FCC-43F1-AA48-3993F6C7BBD3}" destId="{1FAE2F16-D377-4160-91D6-00AB81BEDFF4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07A9C-2F65-4D74-B230-E30A89369C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0636B9-3874-4CEB-B655-07AB842F3006}">
      <dgm:prSet phldrT="[Text]"/>
      <dgm:spPr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GB" b="1" dirty="0" smtClean="0">
              <a:solidFill>
                <a:sysClr val="windowText" lastClr="000000"/>
              </a:solidFill>
            </a:rPr>
            <a:t>increasing the level of spectrum sharing</a:t>
          </a:r>
          <a:endParaRPr lang="en-US" b="1" dirty="0">
            <a:solidFill>
              <a:sysClr val="windowText" lastClr="000000"/>
            </a:solidFill>
          </a:endParaRPr>
        </a:p>
      </dgm:t>
    </dgm:pt>
    <dgm:pt modelId="{60530185-8B33-47D5-8F03-27F420F4AC8E}" type="parTrans" cxnId="{644F5084-9FAF-4DD7-9D06-38B6ACC19145}">
      <dgm:prSet/>
      <dgm:spPr/>
      <dgm:t>
        <a:bodyPr/>
        <a:lstStyle/>
        <a:p>
          <a:endParaRPr lang="en-US"/>
        </a:p>
      </dgm:t>
    </dgm:pt>
    <dgm:pt modelId="{BDA982EE-77B9-4B02-93C1-18C12A75ACC2}" type="sibTrans" cxnId="{644F5084-9FAF-4DD7-9D06-38B6ACC19145}">
      <dgm:prSet/>
      <dgm:spPr/>
      <dgm:t>
        <a:bodyPr/>
        <a:lstStyle/>
        <a:p>
          <a:endParaRPr lang="en-US"/>
        </a:p>
      </dgm:t>
    </dgm:pt>
    <dgm:pt modelId="{66268224-1293-4971-9425-4B1B0E8CA28C}">
      <dgm:prSet phldrT="[Text]"/>
      <dgm:spPr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GB" b="1" dirty="0" smtClean="0">
              <a:solidFill>
                <a:sysClr val="windowText" lastClr="000000"/>
              </a:solidFill>
            </a:rPr>
            <a:t>reducing the channel bandwidth to increase the number of channels</a:t>
          </a:r>
          <a:endParaRPr lang="en-US" b="1" dirty="0">
            <a:solidFill>
              <a:sysClr val="windowText" lastClr="000000"/>
            </a:solidFill>
          </a:endParaRPr>
        </a:p>
      </dgm:t>
    </dgm:pt>
    <dgm:pt modelId="{537B8ED6-FCC1-4D3B-8D94-AC955C970151}" type="parTrans" cxnId="{AB6A762B-F02F-4A98-82A0-36E65F0A703F}">
      <dgm:prSet/>
      <dgm:spPr/>
      <dgm:t>
        <a:bodyPr/>
        <a:lstStyle/>
        <a:p>
          <a:endParaRPr lang="en-US"/>
        </a:p>
      </dgm:t>
    </dgm:pt>
    <dgm:pt modelId="{BA635D18-DCB1-44B7-8775-CE2D55E1A969}" type="sibTrans" cxnId="{AB6A762B-F02F-4A98-82A0-36E65F0A703F}">
      <dgm:prSet/>
      <dgm:spPr/>
      <dgm:t>
        <a:bodyPr/>
        <a:lstStyle/>
        <a:p>
          <a:endParaRPr lang="en-US"/>
        </a:p>
      </dgm:t>
    </dgm:pt>
    <dgm:pt modelId="{C70351B7-623A-4CDC-BFC0-E38717119364}">
      <dgm:prSet phldrT="[Text]"/>
      <dgm:spPr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GB" b="1" smtClean="0">
              <a:solidFill>
                <a:sysClr val="windowText" lastClr="000000"/>
              </a:solidFill>
            </a:rPr>
            <a:t>changing to more efficient modulation techniques that permit greater sharing</a:t>
          </a:r>
          <a:endParaRPr lang="en-US" b="1" dirty="0">
            <a:solidFill>
              <a:sysClr val="windowText" lastClr="000000"/>
            </a:solidFill>
          </a:endParaRPr>
        </a:p>
      </dgm:t>
    </dgm:pt>
    <dgm:pt modelId="{9ECABFFE-FFE3-4793-83C3-C5259409F312}" type="parTrans" cxnId="{8666064B-7D60-4E5D-8003-1A0E26F3A3CE}">
      <dgm:prSet/>
      <dgm:spPr/>
      <dgm:t>
        <a:bodyPr/>
        <a:lstStyle/>
        <a:p>
          <a:endParaRPr lang="en-US"/>
        </a:p>
      </dgm:t>
    </dgm:pt>
    <dgm:pt modelId="{B212E995-BD41-454D-B544-E968B063574C}" type="sibTrans" cxnId="{8666064B-7D60-4E5D-8003-1A0E26F3A3CE}">
      <dgm:prSet/>
      <dgm:spPr/>
      <dgm:t>
        <a:bodyPr/>
        <a:lstStyle/>
        <a:p>
          <a:endParaRPr lang="en-US"/>
        </a:p>
      </dgm:t>
    </dgm:pt>
    <dgm:pt modelId="{7AC60880-10D4-489A-BDE9-C638ABD908CD}">
      <dgm:prSet phldrT="[Text]"/>
      <dgm:spPr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GB" b="1" dirty="0" smtClean="0">
              <a:solidFill>
                <a:sysClr val="windowText" lastClr="000000"/>
              </a:solidFill>
            </a:rPr>
            <a:t>reducing the frequency reuse distance</a:t>
          </a:r>
          <a:endParaRPr lang="en-US" b="1" dirty="0">
            <a:solidFill>
              <a:sysClr val="windowText" lastClr="000000"/>
            </a:solidFill>
          </a:endParaRPr>
        </a:p>
      </dgm:t>
    </dgm:pt>
    <dgm:pt modelId="{6E9E7384-CD9E-4F39-A228-986582B7D1C6}" type="parTrans" cxnId="{6B1D7AA8-251B-49F6-B6CD-8E87ABB848C3}">
      <dgm:prSet/>
      <dgm:spPr/>
      <dgm:t>
        <a:bodyPr/>
        <a:lstStyle/>
        <a:p>
          <a:endParaRPr lang="en-US"/>
        </a:p>
      </dgm:t>
    </dgm:pt>
    <dgm:pt modelId="{5785C6A5-EDF5-44E1-95C7-9E36068D03B0}" type="sibTrans" cxnId="{6B1D7AA8-251B-49F6-B6CD-8E87ABB848C3}">
      <dgm:prSet/>
      <dgm:spPr/>
      <dgm:t>
        <a:bodyPr/>
        <a:lstStyle/>
        <a:p>
          <a:endParaRPr lang="en-US"/>
        </a:p>
      </dgm:t>
    </dgm:pt>
    <dgm:pt modelId="{E88022ED-EDF8-4879-AE33-4020FC088251}" type="pres">
      <dgm:prSet presAssocID="{6A707A9C-2F65-4D74-B230-E30A89369C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80CD27-CC95-48D6-A982-107AD6F50C42}" type="pres">
      <dgm:prSet presAssocID="{940636B9-3874-4CEB-B655-07AB842F300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1C7CD-3F52-4680-92D9-F6C25D10D1E6}" type="pres">
      <dgm:prSet presAssocID="{BDA982EE-77B9-4B02-93C1-18C12A75ACC2}" presName="spacer" presStyleCnt="0"/>
      <dgm:spPr/>
    </dgm:pt>
    <dgm:pt modelId="{2DA0AFE8-AC9A-4FC6-BE90-A5A0EC7D1885}" type="pres">
      <dgm:prSet presAssocID="{66268224-1293-4971-9425-4B1B0E8CA28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845A4-6E1F-4093-84FD-CD96F189AB8D}" type="pres">
      <dgm:prSet presAssocID="{BA635D18-DCB1-44B7-8775-CE2D55E1A969}" presName="spacer" presStyleCnt="0"/>
      <dgm:spPr/>
    </dgm:pt>
    <dgm:pt modelId="{3223298A-B88A-486E-8A01-E53FA63EB50D}" type="pres">
      <dgm:prSet presAssocID="{C70351B7-623A-4CDC-BFC0-E3871711936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5D70B5-D081-4AFB-93C9-211603E73529}" type="pres">
      <dgm:prSet presAssocID="{B212E995-BD41-454D-B544-E968B063574C}" presName="spacer" presStyleCnt="0"/>
      <dgm:spPr/>
    </dgm:pt>
    <dgm:pt modelId="{9ABD8E63-905F-4537-862C-42263FA77E7A}" type="pres">
      <dgm:prSet presAssocID="{7AC60880-10D4-489A-BDE9-C638ABD908C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1FC72F-BA4B-4744-A77A-5E93B42C2F81}" type="presOf" srcId="{940636B9-3874-4CEB-B655-07AB842F3006}" destId="{9180CD27-CC95-48D6-A982-107AD6F50C42}" srcOrd="0" destOrd="0" presId="urn:microsoft.com/office/officeart/2005/8/layout/vList2"/>
    <dgm:cxn modelId="{6B1D7AA8-251B-49F6-B6CD-8E87ABB848C3}" srcId="{6A707A9C-2F65-4D74-B230-E30A89369C66}" destId="{7AC60880-10D4-489A-BDE9-C638ABD908CD}" srcOrd="3" destOrd="0" parTransId="{6E9E7384-CD9E-4F39-A228-986582B7D1C6}" sibTransId="{5785C6A5-EDF5-44E1-95C7-9E36068D03B0}"/>
    <dgm:cxn modelId="{8666064B-7D60-4E5D-8003-1A0E26F3A3CE}" srcId="{6A707A9C-2F65-4D74-B230-E30A89369C66}" destId="{C70351B7-623A-4CDC-BFC0-E38717119364}" srcOrd="2" destOrd="0" parTransId="{9ECABFFE-FFE3-4793-83C3-C5259409F312}" sibTransId="{B212E995-BD41-454D-B544-E968B063574C}"/>
    <dgm:cxn modelId="{793D2C27-28B7-4031-8E24-F7E68345889C}" type="presOf" srcId="{C70351B7-623A-4CDC-BFC0-E38717119364}" destId="{3223298A-B88A-486E-8A01-E53FA63EB50D}" srcOrd="0" destOrd="0" presId="urn:microsoft.com/office/officeart/2005/8/layout/vList2"/>
    <dgm:cxn modelId="{AB6A762B-F02F-4A98-82A0-36E65F0A703F}" srcId="{6A707A9C-2F65-4D74-B230-E30A89369C66}" destId="{66268224-1293-4971-9425-4B1B0E8CA28C}" srcOrd="1" destOrd="0" parTransId="{537B8ED6-FCC1-4D3B-8D94-AC955C970151}" sibTransId="{BA635D18-DCB1-44B7-8775-CE2D55E1A969}"/>
    <dgm:cxn modelId="{644F5084-9FAF-4DD7-9D06-38B6ACC19145}" srcId="{6A707A9C-2F65-4D74-B230-E30A89369C66}" destId="{940636B9-3874-4CEB-B655-07AB842F3006}" srcOrd="0" destOrd="0" parTransId="{60530185-8B33-47D5-8F03-27F420F4AC8E}" sibTransId="{BDA982EE-77B9-4B02-93C1-18C12A75ACC2}"/>
    <dgm:cxn modelId="{655C33EE-D404-4036-90E0-4913DA83F03E}" type="presOf" srcId="{6A707A9C-2F65-4D74-B230-E30A89369C66}" destId="{E88022ED-EDF8-4879-AE33-4020FC088251}" srcOrd="0" destOrd="0" presId="urn:microsoft.com/office/officeart/2005/8/layout/vList2"/>
    <dgm:cxn modelId="{7342BEA3-6FDB-4ABD-A3EA-4CAF933AC964}" type="presOf" srcId="{7AC60880-10D4-489A-BDE9-C638ABD908CD}" destId="{9ABD8E63-905F-4537-862C-42263FA77E7A}" srcOrd="0" destOrd="0" presId="urn:microsoft.com/office/officeart/2005/8/layout/vList2"/>
    <dgm:cxn modelId="{7E3930AC-D3CB-42F1-A8E3-78571AB86968}" type="presOf" srcId="{66268224-1293-4971-9425-4B1B0E8CA28C}" destId="{2DA0AFE8-AC9A-4FC6-BE90-A5A0EC7D1885}" srcOrd="0" destOrd="0" presId="urn:microsoft.com/office/officeart/2005/8/layout/vList2"/>
    <dgm:cxn modelId="{BE353A7E-B25B-43BB-BD30-1F9BB30F669E}" type="presParOf" srcId="{E88022ED-EDF8-4879-AE33-4020FC088251}" destId="{9180CD27-CC95-48D6-A982-107AD6F50C42}" srcOrd="0" destOrd="0" presId="urn:microsoft.com/office/officeart/2005/8/layout/vList2"/>
    <dgm:cxn modelId="{8FE07916-1474-40F8-8BF8-F31A505763ED}" type="presParOf" srcId="{E88022ED-EDF8-4879-AE33-4020FC088251}" destId="{6BF1C7CD-3F52-4680-92D9-F6C25D10D1E6}" srcOrd="1" destOrd="0" presId="urn:microsoft.com/office/officeart/2005/8/layout/vList2"/>
    <dgm:cxn modelId="{5A879ED8-691E-48C4-AA44-4167DB72B0D7}" type="presParOf" srcId="{E88022ED-EDF8-4879-AE33-4020FC088251}" destId="{2DA0AFE8-AC9A-4FC6-BE90-A5A0EC7D1885}" srcOrd="2" destOrd="0" presId="urn:microsoft.com/office/officeart/2005/8/layout/vList2"/>
    <dgm:cxn modelId="{4A6C4790-91EB-4D49-9D18-8B8A280F2787}" type="presParOf" srcId="{E88022ED-EDF8-4879-AE33-4020FC088251}" destId="{526845A4-6E1F-4093-84FD-CD96F189AB8D}" srcOrd="3" destOrd="0" presId="urn:microsoft.com/office/officeart/2005/8/layout/vList2"/>
    <dgm:cxn modelId="{3DC9F6DA-ADD5-4157-A75E-6D011511EED4}" type="presParOf" srcId="{E88022ED-EDF8-4879-AE33-4020FC088251}" destId="{3223298A-B88A-486E-8A01-E53FA63EB50D}" srcOrd="4" destOrd="0" presId="urn:microsoft.com/office/officeart/2005/8/layout/vList2"/>
    <dgm:cxn modelId="{B92F6DE6-4CAF-4754-865A-5EF17C9B71A8}" type="presParOf" srcId="{E88022ED-EDF8-4879-AE33-4020FC088251}" destId="{445D70B5-D081-4AFB-93C9-211603E73529}" srcOrd="5" destOrd="0" presId="urn:microsoft.com/office/officeart/2005/8/layout/vList2"/>
    <dgm:cxn modelId="{45AEED9A-C2CE-45C2-8371-7DFCD6D3AAAD}" type="presParOf" srcId="{E88022ED-EDF8-4879-AE33-4020FC088251}" destId="{9ABD8E63-905F-4537-862C-42263FA77E7A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1F81C9-0121-47FF-8136-2E5AB4665CA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4239B4F-058B-41A0-BA3E-D988A1AF301B}">
      <dgm:prSet phldrT="[Text]"/>
      <dgm:spPr>
        <a:solidFill>
          <a:srgbClr val="92D050">
            <a:alpha val="90000"/>
          </a:srgbClr>
        </a:solidFill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r>
            <a:rPr lang="en-US" dirty="0" smtClean="0"/>
            <a:t>Order of Higher Positions</a:t>
          </a:r>
          <a:endParaRPr lang="en-US" dirty="0"/>
        </a:p>
      </dgm:t>
    </dgm:pt>
    <dgm:pt modelId="{B25C95B9-CA5B-4673-8D0F-636D232235A9}" type="parTrans" cxnId="{07FA0B97-EC15-4EA4-AE28-4DA7D76BEE80}">
      <dgm:prSet/>
      <dgm:spPr/>
      <dgm:t>
        <a:bodyPr/>
        <a:lstStyle/>
        <a:p>
          <a:endParaRPr lang="en-US"/>
        </a:p>
      </dgm:t>
    </dgm:pt>
    <dgm:pt modelId="{247F5D88-78E8-4BC7-8DF3-8F19AD4136D9}" type="sibTrans" cxnId="{07FA0B97-EC15-4EA4-AE28-4DA7D76BEE80}">
      <dgm:prSet/>
      <dgm:spPr/>
      <dgm:t>
        <a:bodyPr/>
        <a:lstStyle/>
        <a:p>
          <a:endParaRPr lang="en-US"/>
        </a:p>
      </dgm:t>
    </dgm:pt>
    <dgm:pt modelId="{B861A4F0-9ADC-4D45-A08B-1BA62F9C26F4}">
      <dgm:prSet phldrT="[Text]"/>
      <dgm:spPr>
        <a:solidFill>
          <a:srgbClr val="92D050">
            <a:alpha val="90000"/>
          </a:srgbClr>
        </a:solidFill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r>
            <a:rPr lang="en-US" dirty="0" smtClean="0"/>
            <a:t>Spectrum Management</a:t>
          </a:r>
          <a:endParaRPr lang="en-US" dirty="0"/>
        </a:p>
      </dgm:t>
    </dgm:pt>
    <dgm:pt modelId="{D7BFF4D9-1CAD-4CF4-BD53-ABA85D264293}" type="parTrans" cxnId="{0925453D-9DD0-4BC0-ADCF-B3058E6FA4DD}">
      <dgm:prSet/>
      <dgm:spPr/>
      <dgm:t>
        <a:bodyPr/>
        <a:lstStyle/>
        <a:p>
          <a:endParaRPr lang="en-US"/>
        </a:p>
      </dgm:t>
    </dgm:pt>
    <dgm:pt modelId="{33C0F8A5-5E61-4708-8867-4735107656B8}" type="sibTrans" cxnId="{0925453D-9DD0-4BC0-ADCF-B3058E6FA4DD}">
      <dgm:prSet/>
      <dgm:spPr/>
      <dgm:t>
        <a:bodyPr/>
        <a:lstStyle/>
        <a:p>
          <a:endParaRPr lang="en-US"/>
        </a:p>
      </dgm:t>
    </dgm:pt>
    <dgm:pt modelId="{2039E526-CA31-405B-8E59-0EDD5EE6A895}">
      <dgm:prSet phldrT="[Text]"/>
      <dgm:spPr>
        <a:solidFill>
          <a:srgbClr val="92D050">
            <a:alpha val="90000"/>
          </a:srgbClr>
        </a:solidFill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r>
            <a:rPr lang="en-US" dirty="0" smtClean="0"/>
            <a:t>Stakeholders</a:t>
          </a:r>
          <a:endParaRPr lang="en-US" dirty="0"/>
        </a:p>
      </dgm:t>
    </dgm:pt>
    <dgm:pt modelId="{E9992553-82CF-4CB9-9226-874D716F483A}" type="parTrans" cxnId="{B762060A-0658-4C03-9F56-78DD3E07D003}">
      <dgm:prSet/>
      <dgm:spPr/>
      <dgm:t>
        <a:bodyPr/>
        <a:lstStyle/>
        <a:p>
          <a:endParaRPr lang="en-US"/>
        </a:p>
      </dgm:t>
    </dgm:pt>
    <dgm:pt modelId="{6A7624F5-86C2-4E24-9049-F4103AB5857E}" type="sibTrans" cxnId="{B762060A-0658-4C03-9F56-78DD3E07D003}">
      <dgm:prSet/>
      <dgm:spPr/>
      <dgm:t>
        <a:bodyPr/>
        <a:lstStyle/>
        <a:p>
          <a:endParaRPr lang="en-US"/>
        </a:p>
      </dgm:t>
    </dgm:pt>
    <dgm:pt modelId="{EC813379-D760-40B1-9C6F-2356A5E77FFE}" type="pres">
      <dgm:prSet presAssocID="{C01F81C9-0121-47FF-8136-2E5AB4665CAD}" presName="compositeShape" presStyleCnt="0">
        <dgm:presLayoutVars>
          <dgm:dir/>
          <dgm:resizeHandles/>
        </dgm:presLayoutVars>
      </dgm:prSet>
      <dgm:spPr/>
    </dgm:pt>
    <dgm:pt modelId="{131CB1DE-20CD-4A2D-8D04-97CEE271B536}" type="pres">
      <dgm:prSet presAssocID="{C01F81C9-0121-47FF-8136-2E5AB4665CAD}" presName="pyramid" presStyleLbl="node1" presStyleIdx="0" presStyleCn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effectLst>
          <a:glow rad="139700">
            <a:schemeClr val="accent1">
              <a:satMod val="175000"/>
              <a:alpha val="40000"/>
            </a:schemeClr>
          </a:glow>
        </a:effectLst>
      </dgm:spPr>
    </dgm:pt>
    <dgm:pt modelId="{AB4310D1-F10D-4990-AAA1-D5E012F6DEAE}" type="pres">
      <dgm:prSet presAssocID="{C01F81C9-0121-47FF-8136-2E5AB4665CAD}" presName="theList" presStyleCnt="0"/>
      <dgm:spPr/>
    </dgm:pt>
    <dgm:pt modelId="{4D3A8DD5-568B-4E42-ACEC-8FF3A57006D0}" type="pres">
      <dgm:prSet presAssocID="{D4239B4F-058B-41A0-BA3E-D988A1AF301B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8012A-6BAF-4383-9D30-DC274A446979}" type="pres">
      <dgm:prSet presAssocID="{D4239B4F-058B-41A0-BA3E-D988A1AF301B}" presName="aSpace" presStyleCnt="0"/>
      <dgm:spPr/>
    </dgm:pt>
    <dgm:pt modelId="{F3260CBC-D2E5-4F45-BCEA-F5DDB1C025B3}" type="pres">
      <dgm:prSet presAssocID="{B861A4F0-9ADC-4D45-A08B-1BA62F9C26F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DB609-FEB4-4709-9C15-D39B352219EB}" type="pres">
      <dgm:prSet presAssocID="{B861A4F0-9ADC-4D45-A08B-1BA62F9C26F4}" presName="aSpace" presStyleCnt="0"/>
      <dgm:spPr/>
    </dgm:pt>
    <dgm:pt modelId="{6BD640AE-A296-47BD-B5DC-9D31ADB598B1}" type="pres">
      <dgm:prSet presAssocID="{2039E526-CA31-405B-8E59-0EDD5EE6A895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00F17-C326-493D-8005-D606B936273D}" type="pres">
      <dgm:prSet presAssocID="{2039E526-CA31-405B-8E59-0EDD5EE6A895}" presName="aSpace" presStyleCnt="0"/>
      <dgm:spPr/>
    </dgm:pt>
  </dgm:ptLst>
  <dgm:cxnLst>
    <dgm:cxn modelId="{07FA0B97-EC15-4EA4-AE28-4DA7D76BEE80}" srcId="{C01F81C9-0121-47FF-8136-2E5AB4665CAD}" destId="{D4239B4F-058B-41A0-BA3E-D988A1AF301B}" srcOrd="0" destOrd="0" parTransId="{B25C95B9-CA5B-4673-8D0F-636D232235A9}" sibTransId="{247F5D88-78E8-4BC7-8DF3-8F19AD4136D9}"/>
    <dgm:cxn modelId="{CD1EB884-2E03-49CD-AF1D-C02FC9737B93}" type="presOf" srcId="{C01F81C9-0121-47FF-8136-2E5AB4665CAD}" destId="{EC813379-D760-40B1-9C6F-2356A5E77FFE}" srcOrd="0" destOrd="0" presId="urn:microsoft.com/office/officeart/2005/8/layout/pyramid2"/>
    <dgm:cxn modelId="{B762060A-0658-4C03-9F56-78DD3E07D003}" srcId="{C01F81C9-0121-47FF-8136-2E5AB4665CAD}" destId="{2039E526-CA31-405B-8E59-0EDD5EE6A895}" srcOrd="2" destOrd="0" parTransId="{E9992553-82CF-4CB9-9226-874D716F483A}" sibTransId="{6A7624F5-86C2-4E24-9049-F4103AB5857E}"/>
    <dgm:cxn modelId="{4C6DA6CD-0CD7-4584-8979-2187941844D6}" type="presOf" srcId="{2039E526-CA31-405B-8E59-0EDD5EE6A895}" destId="{6BD640AE-A296-47BD-B5DC-9D31ADB598B1}" srcOrd="0" destOrd="0" presId="urn:microsoft.com/office/officeart/2005/8/layout/pyramid2"/>
    <dgm:cxn modelId="{79A9385D-2D3A-4819-AB35-9F15824B321A}" type="presOf" srcId="{B861A4F0-9ADC-4D45-A08B-1BA62F9C26F4}" destId="{F3260CBC-D2E5-4F45-BCEA-F5DDB1C025B3}" srcOrd="0" destOrd="0" presId="urn:microsoft.com/office/officeart/2005/8/layout/pyramid2"/>
    <dgm:cxn modelId="{D475DBC0-8B5F-48C3-8CD7-893E0F7B6BF4}" type="presOf" srcId="{D4239B4F-058B-41A0-BA3E-D988A1AF301B}" destId="{4D3A8DD5-568B-4E42-ACEC-8FF3A57006D0}" srcOrd="0" destOrd="0" presId="urn:microsoft.com/office/officeart/2005/8/layout/pyramid2"/>
    <dgm:cxn modelId="{0925453D-9DD0-4BC0-ADCF-B3058E6FA4DD}" srcId="{C01F81C9-0121-47FF-8136-2E5AB4665CAD}" destId="{B861A4F0-9ADC-4D45-A08B-1BA62F9C26F4}" srcOrd="1" destOrd="0" parTransId="{D7BFF4D9-1CAD-4CF4-BD53-ABA85D264293}" sibTransId="{33C0F8A5-5E61-4708-8867-4735107656B8}"/>
    <dgm:cxn modelId="{D5FCA5F6-F384-46CB-AE5B-CF64F655084A}" type="presParOf" srcId="{EC813379-D760-40B1-9C6F-2356A5E77FFE}" destId="{131CB1DE-20CD-4A2D-8D04-97CEE271B536}" srcOrd="0" destOrd="0" presId="urn:microsoft.com/office/officeart/2005/8/layout/pyramid2"/>
    <dgm:cxn modelId="{3E25ECFF-AA8C-4840-B62A-05D34716976A}" type="presParOf" srcId="{EC813379-D760-40B1-9C6F-2356A5E77FFE}" destId="{AB4310D1-F10D-4990-AAA1-D5E012F6DEAE}" srcOrd="1" destOrd="0" presId="urn:microsoft.com/office/officeart/2005/8/layout/pyramid2"/>
    <dgm:cxn modelId="{81EFD7F0-4403-4C4A-AE33-075829BD17EC}" type="presParOf" srcId="{AB4310D1-F10D-4990-AAA1-D5E012F6DEAE}" destId="{4D3A8DD5-568B-4E42-ACEC-8FF3A57006D0}" srcOrd="0" destOrd="0" presId="urn:microsoft.com/office/officeart/2005/8/layout/pyramid2"/>
    <dgm:cxn modelId="{6A139336-139A-4DFD-B1D0-CED6DF36CE85}" type="presParOf" srcId="{AB4310D1-F10D-4990-AAA1-D5E012F6DEAE}" destId="{5D58012A-6BAF-4383-9D30-DC274A446979}" srcOrd="1" destOrd="0" presId="urn:microsoft.com/office/officeart/2005/8/layout/pyramid2"/>
    <dgm:cxn modelId="{31FB9A2F-BFD7-4B74-A1E7-BCAF5FA4CCF7}" type="presParOf" srcId="{AB4310D1-F10D-4990-AAA1-D5E012F6DEAE}" destId="{F3260CBC-D2E5-4F45-BCEA-F5DDB1C025B3}" srcOrd="2" destOrd="0" presId="urn:microsoft.com/office/officeart/2005/8/layout/pyramid2"/>
    <dgm:cxn modelId="{106F699B-4E80-473C-ABE4-4AB5FBA56634}" type="presParOf" srcId="{AB4310D1-F10D-4990-AAA1-D5E012F6DEAE}" destId="{51CDB609-FEB4-4709-9C15-D39B352219EB}" srcOrd="3" destOrd="0" presId="urn:microsoft.com/office/officeart/2005/8/layout/pyramid2"/>
    <dgm:cxn modelId="{631B9031-16CA-4B8A-9F76-689D5E868B62}" type="presParOf" srcId="{AB4310D1-F10D-4990-AAA1-D5E012F6DEAE}" destId="{6BD640AE-A296-47BD-B5DC-9D31ADB598B1}" srcOrd="4" destOrd="0" presId="urn:microsoft.com/office/officeart/2005/8/layout/pyramid2"/>
    <dgm:cxn modelId="{CAB9EF86-4E66-4247-8849-FFBCA1DC96A1}" type="presParOf" srcId="{AB4310D1-F10D-4990-AAA1-D5E012F6DEAE}" destId="{53D00F17-C326-493D-8005-D606B936273D}" srcOrd="5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8DE0A9-417D-4965-BD9A-3E44BCDA7611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DF2E01-801B-4CD5-8B57-483701007016}">
      <dgm:prSet phldrT="[Text]"/>
      <dgm:spPr>
        <a:solidFill>
          <a:schemeClr val="bg2">
            <a:lumMod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smtClean="0">
              <a:solidFill>
                <a:sysClr val="windowText" lastClr="000000"/>
              </a:solidFill>
            </a:rPr>
            <a:t>Redeployment Methods</a:t>
          </a:r>
          <a:endParaRPr lang="en-US" dirty="0">
            <a:solidFill>
              <a:sysClr val="windowText" lastClr="000000"/>
            </a:solidFill>
          </a:endParaRPr>
        </a:p>
      </dgm:t>
    </dgm:pt>
    <dgm:pt modelId="{EFDF56A1-BC93-4288-9911-961FD3EA6786}" type="parTrans" cxnId="{C5FDD334-31FF-4FB4-9332-C9C9BBA17AD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CB2981D-57E3-4AA5-8A9F-C3283559145D}" type="sibTrans" cxnId="{C5FDD334-31FF-4FB4-9332-C9C9BBA17AD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3A3C878F-516B-4E61-92D4-3C599E3D66C6}">
      <dgm:prSet phldrT="[Text]"/>
      <dgm:spPr>
        <a:solidFill>
          <a:schemeClr val="accent2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GB" b="1" dirty="0" smtClean="0">
              <a:solidFill>
                <a:sysClr val="windowText" lastClr="000000"/>
              </a:solidFill>
            </a:rPr>
            <a:t>Regulatory spectrum redeployment</a:t>
          </a:r>
          <a:endParaRPr lang="en-US" b="1" dirty="0">
            <a:solidFill>
              <a:sysClr val="windowText" lastClr="000000"/>
            </a:solidFill>
          </a:endParaRPr>
        </a:p>
      </dgm:t>
    </dgm:pt>
    <dgm:pt modelId="{F86F1717-049A-4966-A1E6-3DEE443D4900}" type="parTrans" cxnId="{8BBF516F-3668-4481-B0FA-86345D3E1EBB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5C9FFCD6-AB5B-4F91-877F-D79E23125DCE}" type="sibTrans" cxnId="{8BBF516F-3668-4481-B0FA-86345D3E1EBB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1CA0B5C2-1EDC-448E-AB2D-1BC8EA42DAF7}">
      <dgm:prSet phldrT="[Text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GB" sz="2000" b="1" dirty="0" smtClean="0">
              <a:solidFill>
                <a:sysClr val="windowText" lastClr="000000"/>
              </a:solidFill>
            </a:rPr>
            <a:t>At the expiration of the current license</a:t>
          </a:r>
          <a:endParaRPr lang="en-US" sz="2000" dirty="0">
            <a:solidFill>
              <a:sysClr val="windowText" lastClr="000000"/>
            </a:solidFill>
          </a:endParaRPr>
        </a:p>
      </dgm:t>
    </dgm:pt>
    <dgm:pt modelId="{0EF64558-07D3-41AD-8142-623D61D3EE25}" type="parTrans" cxnId="{77F8270E-F352-4F61-9B6E-3825DCE8E60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7CBC4B4D-19E2-4B38-8593-BCB7B7239A5C}" type="sibTrans" cxnId="{77F8270E-F352-4F61-9B6E-3825DCE8E60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D3F8DB9-A08C-4387-82BC-76AAC327B8F4}">
      <dgm:prSet phldrT="[Text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GB" sz="2000" b="1" dirty="0" smtClean="0">
              <a:solidFill>
                <a:sysClr val="windowText" lastClr="000000"/>
              </a:solidFill>
            </a:rPr>
            <a:t>At the end of the equipment’s lifetime</a:t>
          </a:r>
          <a:endParaRPr lang="en-US" sz="2000" b="1" dirty="0">
            <a:solidFill>
              <a:sysClr val="windowText" lastClr="000000"/>
            </a:solidFill>
          </a:endParaRPr>
        </a:p>
      </dgm:t>
    </dgm:pt>
    <dgm:pt modelId="{269023AD-5C04-4BDE-9B9F-5C75B6678068}" type="parTrans" cxnId="{D10DFCBB-03B4-48D2-B19A-20B10EB057D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544A5BD3-78D0-48AD-87B8-BB1D738DF489}" type="sibTrans" cxnId="{D10DFCBB-03B4-48D2-B19A-20B10EB057D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041CF8FC-DB15-4393-BA71-1891F880558B}">
      <dgm:prSet phldrT="[Text]"/>
      <dgm:spPr>
        <a:solidFill>
          <a:schemeClr val="accent5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GB" b="1" dirty="0" smtClean="0">
              <a:solidFill>
                <a:sysClr val="windowText" lastClr="000000"/>
              </a:solidFill>
            </a:rPr>
            <a:t>Voluntary spectrum redeployment</a:t>
          </a:r>
          <a:endParaRPr lang="en-US" b="1" dirty="0">
            <a:solidFill>
              <a:sysClr val="windowText" lastClr="000000"/>
            </a:solidFill>
          </a:endParaRPr>
        </a:p>
      </dgm:t>
    </dgm:pt>
    <dgm:pt modelId="{17C25B1C-8058-47FE-8EFF-693DD16A7237}" type="parTrans" cxnId="{C8DD580F-5C31-402C-9223-5ACDD11038AB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BFDE706-FB80-4169-BB91-8B661B7B0231}" type="sibTrans" cxnId="{C8DD580F-5C31-402C-9223-5ACDD11038AB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98679D48-0AE5-4CA0-BA90-C18D62E54898}">
      <dgm:prSet phldrT="[Text]"/>
      <dgm:spPr>
        <a:solidFill>
          <a:schemeClr val="accent5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174625" indent="-174625" algn="l"/>
          <a:r>
            <a:rPr lang="en-US" dirty="0" smtClean="0">
              <a:solidFill>
                <a:sysClr val="windowText" lastClr="000000"/>
              </a:solidFill>
            </a:rPr>
            <a:t>--  Cost of use is more than benefit</a:t>
          </a:r>
        </a:p>
        <a:p>
          <a:pPr marL="174625" indent="-174625" algn="l"/>
          <a:r>
            <a:rPr lang="en-US" dirty="0" smtClean="0">
              <a:solidFill>
                <a:sysClr val="windowText" lastClr="000000"/>
              </a:solidFill>
            </a:rPr>
            <a:t>--  Raising of spectrum price</a:t>
          </a:r>
        </a:p>
        <a:p>
          <a:pPr marL="174625" indent="-174625" algn="l"/>
          <a:r>
            <a:rPr lang="en-US" dirty="0" smtClean="0">
              <a:solidFill>
                <a:sysClr val="windowText" lastClr="000000"/>
              </a:solidFill>
            </a:rPr>
            <a:t>Suitable for long term </a:t>
          </a:r>
        </a:p>
        <a:p>
          <a:pPr marL="174625" indent="-174625" algn="l"/>
          <a:r>
            <a:rPr lang="en-US" dirty="0" smtClean="0">
              <a:solidFill>
                <a:sysClr val="windowText" lastClr="000000"/>
              </a:solidFill>
            </a:rPr>
            <a:t>--  re-farming is</a:t>
          </a:r>
        </a:p>
        <a:p>
          <a:pPr marL="174625" indent="-174625" algn="l"/>
          <a:r>
            <a:rPr lang="en-US" dirty="0" smtClean="0">
              <a:solidFill>
                <a:sysClr val="windowText" lastClr="000000"/>
              </a:solidFill>
            </a:rPr>
            <a:t>Suitable </a:t>
          </a:r>
          <a:r>
            <a:rPr lang="en-GB" dirty="0" smtClean="0">
              <a:solidFill>
                <a:sysClr val="windowText" lastClr="000000"/>
              </a:solidFill>
            </a:rPr>
            <a:t>for technology improvement </a:t>
          </a:r>
          <a:endParaRPr lang="en-US" dirty="0">
            <a:solidFill>
              <a:sysClr val="windowText" lastClr="000000"/>
            </a:solidFill>
          </a:endParaRPr>
        </a:p>
      </dgm:t>
    </dgm:pt>
    <dgm:pt modelId="{1C06FFB1-12CE-4CD2-AA2B-1A17F0D49D00}" type="parTrans" cxnId="{61C9FE14-52AE-451A-8065-0ACA2A3614EB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E169984C-5AB0-4F58-82E7-FF7E3CED8A86}" type="sibTrans" cxnId="{61C9FE14-52AE-451A-8065-0ACA2A3614EB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381A69C4-2CC4-403E-B8EA-3FD39A718344}">
      <dgm:prSet phldrT="[Text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174625" indent="-174625" algn="l"/>
          <a:r>
            <a:rPr lang="en-GB" sz="1600" dirty="0" smtClean="0">
              <a:solidFill>
                <a:sysClr val="windowText" lastClr="000000"/>
              </a:solidFill>
            </a:rPr>
            <a:t>--  Common for license periods about 1 to 2 years</a:t>
          </a:r>
        </a:p>
        <a:p>
          <a:pPr marL="174625" indent="-174625" algn="l"/>
          <a:r>
            <a:rPr lang="en-GB" sz="1600" dirty="0" smtClean="0">
              <a:solidFill>
                <a:sysClr val="windowText" lastClr="000000"/>
              </a:solidFill>
            </a:rPr>
            <a:t>--  Claims for compensation if license validity is 10 to 15 or licensee was expecting license renewal automatically</a:t>
          </a:r>
          <a:endParaRPr lang="en-US" sz="1600" dirty="0">
            <a:solidFill>
              <a:sysClr val="windowText" lastClr="000000"/>
            </a:solidFill>
          </a:endParaRPr>
        </a:p>
      </dgm:t>
    </dgm:pt>
    <dgm:pt modelId="{E5B06278-547C-476C-8806-BEDB3849E6BE}" type="parTrans" cxnId="{37196C5F-7F79-462F-B0F8-8A6753479630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879E46C-0F04-44DA-A030-DC8068C03754}" type="sibTrans" cxnId="{37196C5F-7F79-462F-B0F8-8A6753479630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8E653EF0-20E3-4094-9F7C-A80FE42DC77F}">
      <dgm:prSet phldrT="[Text]" custT="1"/>
      <dgm:spPr>
        <a:solidFill>
          <a:schemeClr val="accent2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174625" indent="-174625" algn="l"/>
          <a:r>
            <a:rPr lang="en-GB" sz="1600" dirty="0" smtClean="0">
              <a:solidFill>
                <a:sysClr val="windowText" lastClr="000000"/>
              </a:solidFill>
            </a:rPr>
            <a:t>-- Far advance announcement of redeployment </a:t>
          </a:r>
        </a:p>
        <a:p>
          <a:pPr marL="174625" indent="-174625" algn="l"/>
          <a:r>
            <a:rPr lang="en-GB" sz="1600" dirty="0" smtClean="0">
              <a:solidFill>
                <a:sysClr val="windowText" lastClr="000000"/>
              </a:solidFill>
            </a:rPr>
            <a:t>-- A fixed life time shall be set and then compensation may get necessary</a:t>
          </a:r>
          <a:endParaRPr lang="en-US" sz="1600" dirty="0">
            <a:solidFill>
              <a:sysClr val="windowText" lastClr="000000"/>
            </a:solidFill>
          </a:endParaRPr>
        </a:p>
      </dgm:t>
    </dgm:pt>
    <dgm:pt modelId="{4B84B7DD-DD3D-4B4A-A315-8FE49D9501FA}" type="parTrans" cxnId="{3F3D3580-E23B-46A8-A78B-9C23F86E8D8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716F7C7D-027F-417C-8DC6-DE5F52609EC8}" type="sibTrans" cxnId="{3F3D3580-E23B-46A8-A78B-9C23F86E8D8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943FC2F-E028-4E30-BEB9-4E900FC04FBF}" type="pres">
      <dgm:prSet presAssocID="{EA8DE0A9-417D-4965-BD9A-3E44BCDA761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46AF906-C8E4-4EB7-93E9-225E0976B928}" type="pres">
      <dgm:prSet presAssocID="{E2DF2E01-801B-4CD5-8B57-483701007016}" presName="vertOne" presStyleCnt="0"/>
      <dgm:spPr/>
    </dgm:pt>
    <dgm:pt modelId="{37D91F47-6975-4616-9733-9A65680C2A24}" type="pres">
      <dgm:prSet presAssocID="{E2DF2E01-801B-4CD5-8B57-483701007016}" presName="txOne" presStyleLbl="node0" presStyleIdx="0" presStyleCnt="1" custScaleY="66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895891-5CA5-4077-9779-2AEB5FA19B0D}" type="pres">
      <dgm:prSet presAssocID="{E2DF2E01-801B-4CD5-8B57-483701007016}" presName="parTransOne" presStyleCnt="0"/>
      <dgm:spPr/>
    </dgm:pt>
    <dgm:pt modelId="{BDA670A4-411A-4196-BFB4-9C20B7F0D982}" type="pres">
      <dgm:prSet presAssocID="{E2DF2E01-801B-4CD5-8B57-483701007016}" presName="horzOne" presStyleCnt="0"/>
      <dgm:spPr/>
    </dgm:pt>
    <dgm:pt modelId="{DE26EB9D-3BA9-41B9-AEBF-27013AFA30E9}" type="pres">
      <dgm:prSet presAssocID="{3A3C878F-516B-4E61-92D4-3C599E3D66C6}" presName="vertTwo" presStyleCnt="0"/>
      <dgm:spPr/>
    </dgm:pt>
    <dgm:pt modelId="{D944948A-3083-4897-840B-D1DC0D61E18D}" type="pres">
      <dgm:prSet presAssocID="{3A3C878F-516B-4E61-92D4-3C599E3D66C6}" presName="txTwo" presStyleLbl="node2" presStyleIdx="0" presStyleCnt="2" custScaleY="660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7F75E4-28A8-4236-99BE-BAB2DE6765D4}" type="pres">
      <dgm:prSet presAssocID="{3A3C878F-516B-4E61-92D4-3C599E3D66C6}" presName="parTransTwo" presStyleCnt="0"/>
      <dgm:spPr/>
    </dgm:pt>
    <dgm:pt modelId="{10593701-D8D1-4BA0-BB11-B7181A17B5E2}" type="pres">
      <dgm:prSet presAssocID="{3A3C878F-516B-4E61-92D4-3C599E3D66C6}" presName="horzTwo" presStyleCnt="0"/>
      <dgm:spPr/>
    </dgm:pt>
    <dgm:pt modelId="{A0FEA06F-36D9-416C-BB4A-3DD431843615}" type="pres">
      <dgm:prSet presAssocID="{1CA0B5C2-1EDC-448E-AB2D-1BC8EA42DAF7}" presName="vertThree" presStyleCnt="0"/>
      <dgm:spPr/>
    </dgm:pt>
    <dgm:pt modelId="{4022832D-FB8A-4623-AF08-F8EC99CCE017}" type="pres">
      <dgm:prSet presAssocID="{1CA0B5C2-1EDC-448E-AB2D-1BC8EA42DAF7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2B2BC1-4F65-4FCD-8BE5-E0A69B420F6C}" type="pres">
      <dgm:prSet presAssocID="{1CA0B5C2-1EDC-448E-AB2D-1BC8EA42DAF7}" presName="parTransThree" presStyleCnt="0"/>
      <dgm:spPr/>
    </dgm:pt>
    <dgm:pt modelId="{C59321D7-7703-4A95-A95A-E81B0E4C3E58}" type="pres">
      <dgm:prSet presAssocID="{1CA0B5C2-1EDC-448E-AB2D-1BC8EA42DAF7}" presName="horzThree" presStyleCnt="0"/>
      <dgm:spPr/>
    </dgm:pt>
    <dgm:pt modelId="{CF0DC88E-EF71-4596-884C-D8DC988DCD5D}" type="pres">
      <dgm:prSet presAssocID="{381A69C4-2CC4-403E-B8EA-3FD39A718344}" presName="vertFour" presStyleCnt="0">
        <dgm:presLayoutVars>
          <dgm:chPref val="3"/>
        </dgm:presLayoutVars>
      </dgm:prSet>
      <dgm:spPr/>
    </dgm:pt>
    <dgm:pt modelId="{86A10DD4-ECA6-4190-9AC1-1D01BF6E0F63}" type="pres">
      <dgm:prSet presAssocID="{381A69C4-2CC4-403E-B8EA-3FD39A718344}" presName="txFour" presStyleLbl="node4" presStyleIdx="0" presStyleCnt="2" custScaleX="111406" custScaleY="2109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5F37F2-4152-4C1E-ACCC-BC13D86BDC81}" type="pres">
      <dgm:prSet presAssocID="{381A69C4-2CC4-403E-B8EA-3FD39A718344}" presName="horzFour" presStyleCnt="0"/>
      <dgm:spPr/>
    </dgm:pt>
    <dgm:pt modelId="{2A856657-B4BE-42B4-A9C1-694C527B6917}" type="pres">
      <dgm:prSet presAssocID="{7CBC4B4D-19E2-4B38-8593-BCB7B7239A5C}" presName="sibSpaceThree" presStyleCnt="0"/>
      <dgm:spPr/>
    </dgm:pt>
    <dgm:pt modelId="{FDED3DC0-7538-4038-8F8C-50B2FF20DB76}" type="pres">
      <dgm:prSet presAssocID="{4D3F8DB9-A08C-4387-82BC-76AAC327B8F4}" presName="vertThree" presStyleCnt="0"/>
      <dgm:spPr/>
    </dgm:pt>
    <dgm:pt modelId="{A81067DE-5CA1-44E5-BC1F-F204A482860F}" type="pres">
      <dgm:prSet presAssocID="{4D3F8DB9-A08C-4387-82BC-76AAC327B8F4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1BB233-A6D9-47C3-B1E9-2778F3D37EF0}" type="pres">
      <dgm:prSet presAssocID="{4D3F8DB9-A08C-4387-82BC-76AAC327B8F4}" presName="parTransThree" presStyleCnt="0"/>
      <dgm:spPr/>
    </dgm:pt>
    <dgm:pt modelId="{985956B5-D172-4518-B518-762A71007A80}" type="pres">
      <dgm:prSet presAssocID="{4D3F8DB9-A08C-4387-82BC-76AAC327B8F4}" presName="horzThree" presStyleCnt="0"/>
      <dgm:spPr/>
    </dgm:pt>
    <dgm:pt modelId="{059BC106-AFE1-4EBC-8841-0F55C4C80DE3}" type="pres">
      <dgm:prSet presAssocID="{8E653EF0-20E3-4094-9F7C-A80FE42DC77F}" presName="vertFour" presStyleCnt="0">
        <dgm:presLayoutVars>
          <dgm:chPref val="3"/>
        </dgm:presLayoutVars>
      </dgm:prSet>
      <dgm:spPr/>
    </dgm:pt>
    <dgm:pt modelId="{5D3872AA-736D-4105-BA8E-E7992E6D8156}" type="pres">
      <dgm:prSet presAssocID="{8E653EF0-20E3-4094-9F7C-A80FE42DC77F}" presName="txFour" presStyleLbl="node4" presStyleIdx="1" presStyleCnt="2" custScaleX="106229" custScaleY="2103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3C5645-E4FF-42D9-BD89-C6788C0D594B}" type="pres">
      <dgm:prSet presAssocID="{8E653EF0-20E3-4094-9F7C-A80FE42DC77F}" presName="horzFour" presStyleCnt="0"/>
      <dgm:spPr/>
    </dgm:pt>
    <dgm:pt modelId="{1C1B640A-DAEB-48CC-A3F2-D91FE0270010}" type="pres">
      <dgm:prSet presAssocID="{5C9FFCD6-AB5B-4F91-877F-D79E23125DCE}" presName="sibSpaceTwo" presStyleCnt="0"/>
      <dgm:spPr/>
    </dgm:pt>
    <dgm:pt modelId="{82C352B6-28C5-4D6E-A2CB-119C289211A8}" type="pres">
      <dgm:prSet presAssocID="{041CF8FC-DB15-4393-BA71-1891F880558B}" presName="vertTwo" presStyleCnt="0"/>
      <dgm:spPr/>
    </dgm:pt>
    <dgm:pt modelId="{1502E16E-3B4F-4707-B719-011146A28799}" type="pres">
      <dgm:prSet presAssocID="{041CF8FC-DB15-4393-BA71-1891F880558B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A83295-9161-4116-87ED-EF4339DFBF2A}" type="pres">
      <dgm:prSet presAssocID="{041CF8FC-DB15-4393-BA71-1891F880558B}" presName="parTransTwo" presStyleCnt="0"/>
      <dgm:spPr/>
    </dgm:pt>
    <dgm:pt modelId="{D7C7BE29-3CC0-49E0-AA15-3ABB143E55B6}" type="pres">
      <dgm:prSet presAssocID="{041CF8FC-DB15-4393-BA71-1891F880558B}" presName="horzTwo" presStyleCnt="0"/>
      <dgm:spPr/>
    </dgm:pt>
    <dgm:pt modelId="{924C6AB9-DAB8-4AED-9AC0-7E7B12A75B3E}" type="pres">
      <dgm:prSet presAssocID="{98679D48-0AE5-4CA0-BA90-C18D62E54898}" presName="vertThree" presStyleCnt="0"/>
      <dgm:spPr/>
    </dgm:pt>
    <dgm:pt modelId="{B61B882B-A41E-4CA8-B14A-4264A62ADB4D}" type="pres">
      <dgm:prSet presAssocID="{98679D48-0AE5-4CA0-BA90-C18D62E54898}" presName="txThree" presStyleLbl="node3" presStyleIdx="2" presStyleCnt="3" custScaleY="2894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51328B-D46D-45AA-959D-00C7B4737ABD}" type="pres">
      <dgm:prSet presAssocID="{98679D48-0AE5-4CA0-BA90-C18D62E54898}" presName="horzThree" presStyleCnt="0"/>
      <dgm:spPr/>
    </dgm:pt>
  </dgm:ptLst>
  <dgm:cxnLst>
    <dgm:cxn modelId="{C8DD580F-5C31-402C-9223-5ACDD11038AB}" srcId="{E2DF2E01-801B-4CD5-8B57-483701007016}" destId="{041CF8FC-DB15-4393-BA71-1891F880558B}" srcOrd="1" destOrd="0" parTransId="{17C25B1C-8058-47FE-8EFF-693DD16A7237}" sibTransId="{4BFDE706-FB80-4169-BB91-8B661B7B0231}"/>
    <dgm:cxn modelId="{3F3D3580-E23B-46A8-A78B-9C23F86E8D83}" srcId="{4D3F8DB9-A08C-4387-82BC-76AAC327B8F4}" destId="{8E653EF0-20E3-4094-9F7C-A80FE42DC77F}" srcOrd="0" destOrd="0" parTransId="{4B84B7DD-DD3D-4B4A-A315-8FE49D9501FA}" sibTransId="{716F7C7D-027F-417C-8DC6-DE5F52609EC8}"/>
    <dgm:cxn modelId="{4FE74E9E-5864-4910-84ED-031345A559C9}" type="presOf" srcId="{4D3F8DB9-A08C-4387-82BC-76AAC327B8F4}" destId="{A81067DE-5CA1-44E5-BC1F-F204A482860F}" srcOrd="0" destOrd="0" presId="urn:microsoft.com/office/officeart/2005/8/layout/hierarchy4"/>
    <dgm:cxn modelId="{6E6622A5-D1C5-4C47-8CCA-D96992356305}" type="presOf" srcId="{E2DF2E01-801B-4CD5-8B57-483701007016}" destId="{37D91F47-6975-4616-9733-9A65680C2A24}" srcOrd="0" destOrd="0" presId="urn:microsoft.com/office/officeart/2005/8/layout/hierarchy4"/>
    <dgm:cxn modelId="{EDA424CE-3AA2-40A4-B6A9-0386FBEE6CB1}" type="presOf" srcId="{041CF8FC-DB15-4393-BA71-1891F880558B}" destId="{1502E16E-3B4F-4707-B719-011146A28799}" srcOrd="0" destOrd="0" presId="urn:microsoft.com/office/officeart/2005/8/layout/hierarchy4"/>
    <dgm:cxn modelId="{87F7FE8F-230D-4DB9-89C9-348FE7DC80BA}" type="presOf" srcId="{3A3C878F-516B-4E61-92D4-3C599E3D66C6}" destId="{D944948A-3083-4897-840B-D1DC0D61E18D}" srcOrd="0" destOrd="0" presId="urn:microsoft.com/office/officeart/2005/8/layout/hierarchy4"/>
    <dgm:cxn modelId="{37196C5F-7F79-462F-B0F8-8A6753479630}" srcId="{1CA0B5C2-1EDC-448E-AB2D-1BC8EA42DAF7}" destId="{381A69C4-2CC4-403E-B8EA-3FD39A718344}" srcOrd="0" destOrd="0" parTransId="{E5B06278-547C-476C-8806-BEDB3849E6BE}" sibTransId="{6879E46C-0F04-44DA-A030-DC8068C03754}"/>
    <dgm:cxn modelId="{77F8270E-F352-4F61-9B6E-3825DCE8E603}" srcId="{3A3C878F-516B-4E61-92D4-3C599E3D66C6}" destId="{1CA0B5C2-1EDC-448E-AB2D-1BC8EA42DAF7}" srcOrd="0" destOrd="0" parTransId="{0EF64558-07D3-41AD-8142-623D61D3EE25}" sibTransId="{7CBC4B4D-19E2-4B38-8593-BCB7B7239A5C}"/>
    <dgm:cxn modelId="{C5FDD334-31FF-4FB4-9332-C9C9BBA17AD7}" srcId="{EA8DE0A9-417D-4965-BD9A-3E44BCDA7611}" destId="{E2DF2E01-801B-4CD5-8B57-483701007016}" srcOrd="0" destOrd="0" parTransId="{EFDF56A1-BC93-4288-9911-961FD3EA6786}" sibTransId="{DCB2981D-57E3-4AA5-8A9F-C3283559145D}"/>
    <dgm:cxn modelId="{B6985D9D-CDC2-44A6-A030-260150C0BBDB}" type="presOf" srcId="{1CA0B5C2-1EDC-448E-AB2D-1BC8EA42DAF7}" destId="{4022832D-FB8A-4623-AF08-F8EC99CCE017}" srcOrd="0" destOrd="0" presId="urn:microsoft.com/office/officeart/2005/8/layout/hierarchy4"/>
    <dgm:cxn modelId="{59916598-FAA2-4F53-AEAF-53BB616E2F27}" type="presOf" srcId="{EA8DE0A9-417D-4965-BD9A-3E44BCDA7611}" destId="{6943FC2F-E028-4E30-BEB9-4E900FC04FBF}" srcOrd="0" destOrd="0" presId="urn:microsoft.com/office/officeart/2005/8/layout/hierarchy4"/>
    <dgm:cxn modelId="{61C9FE14-52AE-451A-8065-0ACA2A3614EB}" srcId="{041CF8FC-DB15-4393-BA71-1891F880558B}" destId="{98679D48-0AE5-4CA0-BA90-C18D62E54898}" srcOrd="0" destOrd="0" parTransId="{1C06FFB1-12CE-4CD2-AA2B-1A17F0D49D00}" sibTransId="{E169984C-5AB0-4F58-82E7-FF7E3CED8A86}"/>
    <dgm:cxn modelId="{D10DFCBB-03B4-48D2-B19A-20B10EB057D3}" srcId="{3A3C878F-516B-4E61-92D4-3C599E3D66C6}" destId="{4D3F8DB9-A08C-4387-82BC-76AAC327B8F4}" srcOrd="1" destOrd="0" parTransId="{269023AD-5C04-4BDE-9B9F-5C75B6678068}" sibTransId="{544A5BD3-78D0-48AD-87B8-BB1D738DF489}"/>
    <dgm:cxn modelId="{8BBF516F-3668-4481-B0FA-86345D3E1EBB}" srcId="{E2DF2E01-801B-4CD5-8B57-483701007016}" destId="{3A3C878F-516B-4E61-92D4-3C599E3D66C6}" srcOrd="0" destOrd="0" parTransId="{F86F1717-049A-4966-A1E6-3DEE443D4900}" sibTransId="{5C9FFCD6-AB5B-4F91-877F-D79E23125DCE}"/>
    <dgm:cxn modelId="{F026B6BA-7861-4A8B-9EDD-33A04CA5A503}" type="presOf" srcId="{8E653EF0-20E3-4094-9F7C-A80FE42DC77F}" destId="{5D3872AA-736D-4105-BA8E-E7992E6D8156}" srcOrd="0" destOrd="0" presId="urn:microsoft.com/office/officeart/2005/8/layout/hierarchy4"/>
    <dgm:cxn modelId="{14E54DC9-E3AC-4D38-9580-91442EA9C713}" type="presOf" srcId="{381A69C4-2CC4-403E-B8EA-3FD39A718344}" destId="{86A10DD4-ECA6-4190-9AC1-1D01BF6E0F63}" srcOrd="0" destOrd="0" presId="urn:microsoft.com/office/officeart/2005/8/layout/hierarchy4"/>
    <dgm:cxn modelId="{8FA97D77-7EEF-45E9-ACE2-94293BB7D96F}" type="presOf" srcId="{98679D48-0AE5-4CA0-BA90-C18D62E54898}" destId="{B61B882B-A41E-4CA8-B14A-4264A62ADB4D}" srcOrd="0" destOrd="0" presId="urn:microsoft.com/office/officeart/2005/8/layout/hierarchy4"/>
    <dgm:cxn modelId="{1A563115-3049-4B2F-B56A-868CEBB237FD}" type="presParOf" srcId="{6943FC2F-E028-4E30-BEB9-4E900FC04FBF}" destId="{346AF906-C8E4-4EB7-93E9-225E0976B928}" srcOrd="0" destOrd="0" presId="urn:microsoft.com/office/officeart/2005/8/layout/hierarchy4"/>
    <dgm:cxn modelId="{810AD0B2-4289-488D-A8B3-D4C6B0B42EE6}" type="presParOf" srcId="{346AF906-C8E4-4EB7-93E9-225E0976B928}" destId="{37D91F47-6975-4616-9733-9A65680C2A24}" srcOrd="0" destOrd="0" presId="urn:microsoft.com/office/officeart/2005/8/layout/hierarchy4"/>
    <dgm:cxn modelId="{A304B405-0491-4CA1-9313-B05D0E8FB0F4}" type="presParOf" srcId="{346AF906-C8E4-4EB7-93E9-225E0976B928}" destId="{95895891-5CA5-4077-9779-2AEB5FA19B0D}" srcOrd="1" destOrd="0" presId="urn:microsoft.com/office/officeart/2005/8/layout/hierarchy4"/>
    <dgm:cxn modelId="{BEDB01D5-4095-452B-B9FF-D04C70014018}" type="presParOf" srcId="{346AF906-C8E4-4EB7-93E9-225E0976B928}" destId="{BDA670A4-411A-4196-BFB4-9C20B7F0D982}" srcOrd="2" destOrd="0" presId="urn:microsoft.com/office/officeart/2005/8/layout/hierarchy4"/>
    <dgm:cxn modelId="{88588439-3767-4715-AB09-566B026DCBBF}" type="presParOf" srcId="{BDA670A4-411A-4196-BFB4-9C20B7F0D982}" destId="{DE26EB9D-3BA9-41B9-AEBF-27013AFA30E9}" srcOrd="0" destOrd="0" presId="urn:microsoft.com/office/officeart/2005/8/layout/hierarchy4"/>
    <dgm:cxn modelId="{ED4F6AD6-DCC6-454F-A2DF-A29FF49214B0}" type="presParOf" srcId="{DE26EB9D-3BA9-41B9-AEBF-27013AFA30E9}" destId="{D944948A-3083-4897-840B-D1DC0D61E18D}" srcOrd="0" destOrd="0" presId="urn:microsoft.com/office/officeart/2005/8/layout/hierarchy4"/>
    <dgm:cxn modelId="{50F29A31-5902-4FB7-847F-FC05C3DB18B3}" type="presParOf" srcId="{DE26EB9D-3BA9-41B9-AEBF-27013AFA30E9}" destId="{AC7F75E4-28A8-4236-99BE-BAB2DE6765D4}" srcOrd="1" destOrd="0" presId="urn:microsoft.com/office/officeart/2005/8/layout/hierarchy4"/>
    <dgm:cxn modelId="{52BE2549-15BE-4F23-9150-DD8E9E66A2DD}" type="presParOf" srcId="{DE26EB9D-3BA9-41B9-AEBF-27013AFA30E9}" destId="{10593701-D8D1-4BA0-BB11-B7181A17B5E2}" srcOrd="2" destOrd="0" presId="urn:microsoft.com/office/officeart/2005/8/layout/hierarchy4"/>
    <dgm:cxn modelId="{FCCEA82E-197A-4B3E-B2A8-7352D8C077C6}" type="presParOf" srcId="{10593701-D8D1-4BA0-BB11-B7181A17B5E2}" destId="{A0FEA06F-36D9-416C-BB4A-3DD431843615}" srcOrd="0" destOrd="0" presId="urn:microsoft.com/office/officeart/2005/8/layout/hierarchy4"/>
    <dgm:cxn modelId="{79D1A6B2-9070-4493-958C-B0D94E8B33DB}" type="presParOf" srcId="{A0FEA06F-36D9-416C-BB4A-3DD431843615}" destId="{4022832D-FB8A-4623-AF08-F8EC99CCE017}" srcOrd="0" destOrd="0" presId="urn:microsoft.com/office/officeart/2005/8/layout/hierarchy4"/>
    <dgm:cxn modelId="{480DF389-B7E5-4087-9DF1-7E41E3AF03DA}" type="presParOf" srcId="{A0FEA06F-36D9-416C-BB4A-3DD431843615}" destId="{832B2BC1-4F65-4FCD-8BE5-E0A69B420F6C}" srcOrd="1" destOrd="0" presId="urn:microsoft.com/office/officeart/2005/8/layout/hierarchy4"/>
    <dgm:cxn modelId="{D7FAD403-164E-44A6-88F0-28E930D277EC}" type="presParOf" srcId="{A0FEA06F-36D9-416C-BB4A-3DD431843615}" destId="{C59321D7-7703-4A95-A95A-E81B0E4C3E58}" srcOrd="2" destOrd="0" presId="urn:microsoft.com/office/officeart/2005/8/layout/hierarchy4"/>
    <dgm:cxn modelId="{15AB0591-526F-4EA8-90AC-0A38A56351A6}" type="presParOf" srcId="{C59321D7-7703-4A95-A95A-E81B0E4C3E58}" destId="{CF0DC88E-EF71-4596-884C-D8DC988DCD5D}" srcOrd="0" destOrd="0" presId="urn:microsoft.com/office/officeart/2005/8/layout/hierarchy4"/>
    <dgm:cxn modelId="{4AA67984-62BC-4123-A7A4-098DC5368CFC}" type="presParOf" srcId="{CF0DC88E-EF71-4596-884C-D8DC988DCD5D}" destId="{86A10DD4-ECA6-4190-9AC1-1D01BF6E0F63}" srcOrd="0" destOrd="0" presId="urn:microsoft.com/office/officeart/2005/8/layout/hierarchy4"/>
    <dgm:cxn modelId="{23B0F4E0-E96A-45D4-94C9-44373EB01011}" type="presParOf" srcId="{CF0DC88E-EF71-4596-884C-D8DC988DCD5D}" destId="{D55F37F2-4152-4C1E-ACCC-BC13D86BDC81}" srcOrd="1" destOrd="0" presId="urn:microsoft.com/office/officeart/2005/8/layout/hierarchy4"/>
    <dgm:cxn modelId="{95B357A5-261F-4977-B378-C9DD94911086}" type="presParOf" srcId="{10593701-D8D1-4BA0-BB11-B7181A17B5E2}" destId="{2A856657-B4BE-42B4-A9C1-694C527B6917}" srcOrd="1" destOrd="0" presId="urn:microsoft.com/office/officeart/2005/8/layout/hierarchy4"/>
    <dgm:cxn modelId="{860B3228-E44B-4450-BAD0-958320B3E459}" type="presParOf" srcId="{10593701-D8D1-4BA0-BB11-B7181A17B5E2}" destId="{FDED3DC0-7538-4038-8F8C-50B2FF20DB76}" srcOrd="2" destOrd="0" presId="urn:microsoft.com/office/officeart/2005/8/layout/hierarchy4"/>
    <dgm:cxn modelId="{0BF18AA7-F4AB-4BC1-979B-01323ADFAA8B}" type="presParOf" srcId="{FDED3DC0-7538-4038-8F8C-50B2FF20DB76}" destId="{A81067DE-5CA1-44E5-BC1F-F204A482860F}" srcOrd="0" destOrd="0" presId="urn:microsoft.com/office/officeart/2005/8/layout/hierarchy4"/>
    <dgm:cxn modelId="{DBC81592-3B66-4352-BE4C-B6638D3702ED}" type="presParOf" srcId="{FDED3DC0-7538-4038-8F8C-50B2FF20DB76}" destId="{7C1BB233-A6D9-47C3-B1E9-2778F3D37EF0}" srcOrd="1" destOrd="0" presId="urn:microsoft.com/office/officeart/2005/8/layout/hierarchy4"/>
    <dgm:cxn modelId="{F1668B32-E467-4F42-B65F-7CBEDA78276C}" type="presParOf" srcId="{FDED3DC0-7538-4038-8F8C-50B2FF20DB76}" destId="{985956B5-D172-4518-B518-762A71007A80}" srcOrd="2" destOrd="0" presId="urn:microsoft.com/office/officeart/2005/8/layout/hierarchy4"/>
    <dgm:cxn modelId="{69E13A8B-BBE8-4089-B009-3390E494546E}" type="presParOf" srcId="{985956B5-D172-4518-B518-762A71007A80}" destId="{059BC106-AFE1-4EBC-8841-0F55C4C80DE3}" srcOrd="0" destOrd="0" presId="urn:microsoft.com/office/officeart/2005/8/layout/hierarchy4"/>
    <dgm:cxn modelId="{4AAFFCE3-7D64-4D62-AA9B-B6B24419EDCF}" type="presParOf" srcId="{059BC106-AFE1-4EBC-8841-0F55C4C80DE3}" destId="{5D3872AA-736D-4105-BA8E-E7992E6D8156}" srcOrd="0" destOrd="0" presId="urn:microsoft.com/office/officeart/2005/8/layout/hierarchy4"/>
    <dgm:cxn modelId="{810135B1-1505-4167-ADB0-CB1CC586831D}" type="presParOf" srcId="{059BC106-AFE1-4EBC-8841-0F55C4C80DE3}" destId="{7C3C5645-E4FF-42D9-BD89-C6788C0D594B}" srcOrd="1" destOrd="0" presId="urn:microsoft.com/office/officeart/2005/8/layout/hierarchy4"/>
    <dgm:cxn modelId="{59F0AE8D-E5C6-44A1-9B9A-DB0B0C1036DB}" type="presParOf" srcId="{BDA670A4-411A-4196-BFB4-9C20B7F0D982}" destId="{1C1B640A-DAEB-48CC-A3F2-D91FE0270010}" srcOrd="1" destOrd="0" presId="urn:microsoft.com/office/officeart/2005/8/layout/hierarchy4"/>
    <dgm:cxn modelId="{5CECC115-98CD-43F1-B9E8-55FDD651CBC8}" type="presParOf" srcId="{BDA670A4-411A-4196-BFB4-9C20B7F0D982}" destId="{82C352B6-28C5-4D6E-A2CB-119C289211A8}" srcOrd="2" destOrd="0" presId="urn:microsoft.com/office/officeart/2005/8/layout/hierarchy4"/>
    <dgm:cxn modelId="{D8DB431C-CE1C-404A-882E-5FA924A8C8F1}" type="presParOf" srcId="{82C352B6-28C5-4D6E-A2CB-119C289211A8}" destId="{1502E16E-3B4F-4707-B719-011146A28799}" srcOrd="0" destOrd="0" presId="urn:microsoft.com/office/officeart/2005/8/layout/hierarchy4"/>
    <dgm:cxn modelId="{B9FC694C-1341-4BE8-8BBF-0804EBCB4A2F}" type="presParOf" srcId="{82C352B6-28C5-4D6E-A2CB-119C289211A8}" destId="{95A83295-9161-4116-87ED-EF4339DFBF2A}" srcOrd="1" destOrd="0" presId="urn:microsoft.com/office/officeart/2005/8/layout/hierarchy4"/>
    <dgm:cxn modelId="{DD932023-8DF1-4DCB-9126-C22AD59DB98B}" type="presParOf" srcId="{82C352B6-28C5-4D6E-A2CB-119C289211A8}" destId="{D7C7BE29-3CC0-49E0-AA15-3ABB143E55B6}" srcOrd="2" destOrd="0" presId="urn:microsoft.com/office/officeart/2005/8/layout/hierarchy4"/>
    <dgm:cxn modelId="{D400C3ED-A8A4-4F90-91E0-3E8BE3EEDD7E}" type="presParOf" srcId="{D7C7BE29-3CC0-49E0-AA15-3ABB143E55B6}" destId="{924C6AB9-DAB8-4AED-9AC0-7E7B12A75B3E}" srcOrd="0" destOrd="0" presId="urn:microsoft.com/office/officeart/2005/8/layout/hierarchy4"/>
    <dgm:cxn modelId="{71AFE93D-F676-4EEA-81B6-238B67F68933}" type="presParOf" srcId="{924C6AB9-DAB8-4AED-9AC0-7E7B12A75B3E}" destId="{B61B882B-A41E-4CA8-B14A-4264A62ADB4D}" srcOrd="0" destOrd="0" presId="urn:microsoft.com/office/officeart/2005/8/layout/hierarchy4"/>
    <dgm:cxn modelId="{A290BCE7-51F6-47DC-927F-55DB8976547D}" type="presParOf" srcId="{924C6AB9-DAB8-4AED-9AC0-7E7B12A75B3E}" destId="{B751328B-D46D-45AA-959D-00C7B4737ABD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259C2B-42D1-40FE-8693-4AB3CDB5BF9B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D7B858-D30A-4D27-841F-16FDE67D5E6C}">
      <dgm:prSet phldrT="[Text]"/>
      <dgm:spPr/>
      <dgm:t>
        <a:bodyPr/>
        <a:lstStyle/>
        <a:p>
          <a:r>
            <a:rPr lang="en-GB" b="1" dirty="0" smtClean="0">
              <a:solidFill>
                <a:srgbClr val="FFFF00"/>
              </a:solidFill>
            </a:rPr>
            <a:t>Method 1: </a:t>
          </a:r>
          <a:r>
            <a:rPr lang="en-GB" b="1" dirty="0" smtClean="0">
              <a:solidFill>
                <a:schemeClr val="tx1"/>
              </a:solidFill>
            </a:rPr>
            <a:t>Migration to frequency bands within the tuning range of the equipment</a:t>
          </a:r>
          <a:endParaRPr lang="en-US" b="1" dirty="0">
            <a:solidFill>
              <a:schemeClr val="tx1"/>
            </a:solidFill>
          </a:endParaRPr>
        </a:p>
      </dgm:t>
    </dgm:pt>
    <dgm:pt modelId="{988A5D6D-341C-416B-813D-F0B1052F19C5}" type="parTrans" cxnId="{AE7711F3-111A-4665-B55F-7DC57E3E8FBC}">
      <dgm:prSet/>
      <dgm:spPr/>
      <dgm:t>
        <a:bodyPr/>
        <a:lstStyle/>
        <a:p>
          <a:endParaRPr lang="en-US"/>
        </a:p>
      </dgm:t>
    </dgm:pt>
    <dgm:pt modelId="{2170CF5D-E918-409D-ADB4-5934757BF137}" type="sibTrans" cxnId="{AE7711F3-111A-4665-B55F-7DC57E3E8FBC}">
      <dgm:prSet/>
      <dgm:spPr/>
      <dgm:t>
        <a:bodyPr/>
        <a:lstStyle/>
        <a:p>
          <a:endParaRPr lang="en-US"/>
        </a:p>
      </dgm:t>
    </dgm:pt>
    <dgm:pt modelId="{46C26C6F-4A03-43D8-9B88-59A9CFF06C8A}">
      <dgm:prSet phldrT="[Text]"/>
      <dgm:spPr/>
      <dgm:t>
        <a:bodyPr/>
        <a:lstStyle/>
        <a:p>
          <a:r>
            <a:rPr lang="en-GB" dirty="0" smtClean="0"/>
            <a:t>No cost or only requires costs of equipment re-tuning and test</a:t>
          </a:r>
          <a:endParaRPr lang="en-US" dirty="0"/>
        </a:p>
      </dgm:t>
    </dgm:pt>
    <dgm:pt modelId="{8F3F4832-9F95-49C0-A927-5333FAF5BF6C}" type="parTrans" cxnId="{3E1A38D7-90A9-4A6F-8D3D-A2733483EB1D}">
      <dgm:prSet/>
      <dgm:spPr/>
      <dgm:t>
        <a:bodyPr/>
        <a:lstStyle/>
        <a:p>
          <a:endParaRPr lang="en-US"/>
        </a:p>
      </dgm:t>
    </dgm:pt>
    <dgm:pt modelId="{9FB13C8F-6BC2-463F-AA20-E4CF4F98E4ED}" type="sibTrans" cxnId="{3E1A38D7-90A9-4A6F-8D3D-A2733483EB1D}">
      <dgm:prSet/>
      <dgm:spPr/>
      <dgm:t>
        <a:bodyPr/>
        <a:lstStyle/>
        <a:p>
          <a:endParaRPr lang="en-US"/>
        </a:p>
      </dgm:t>
    </dgm:pt>
    <dgm:pt modelId="{2C11B60B-B741-43C6-B124-0E879AF35392}">
      <dgm:prSet phldrT="[Text]"/>
      <dgm:spPr/>
      <dgm:t>
        <a:bodyPr/>
        <a:lstStyle/>
        <a:p>
          <a:r>
            <a:rPr lang="en-GB" b="1" dirty="0" smtClean="0">
              <a:solidFill>
                <a:srgbClr val="FFFF00"/>
              </a:solidFill>
            </a:rPr>
            <a:t>Method 2:</a:t>
          </a:r>
          <a:r>
            <a:rPr lang="en-GB" b="1" dirty="0" smtClean="0">
              <a:solidFill>
                <a:schemeClr val="tx1"/>
              </a:solidFill>
            </a:rPr>
            <a:t> Migration into other frequency bands outside the tuning range</a:t>
          </a:r>
          <a:endParaRPr lang="en-US" b="1" dirty="0">
            <a:solidFill>
              <a:schemeClr val="tx1"/>
            </a:solidFill>
          </a:endParaRPr>
        </a:p>
      </dgm:t>
    </dgm:pt>
    <dgm:pt modelId="{4AD3BFA1-AF9B-48E3-8F05-F0C52B1BE229}" type="parTrans" cxnId="{5CB2D077-31AB-4D56-AB7B-A5925A907E62}">
      <dgm:prSet/>
      <dgm:spPr/>
      <dgm:t>
        <a:bodyPr/>
        <a:lstStyle/>
        <a:p>
          <a:endParaRPr lang="en-US"/>
        </a:p>
      </dgm:t>
    </dgm:pt>
    <dgm:pt modelId="{642B95AC-5AF0-4B1A-827B-67805CAB0B4C}" type="sibTrans" cxnId="{5CB2D077-31AB-4D56-AB7B-A5925A907E62}">
      <dgm:prSet/>
      <dgm:spPr/>
      <dgm:t>
        <a:bodyPr/>
        <a:lstStyle/>
        <a:p>
          <a:endParaRPr lang="en-US"/>
        </a:p>
      </dgm:t>
    </dgm:pt>
    <dgm:pt modelId="{860544C2-A4ED-481A-8E47-A5942683110B}">
      <dgm:prSet phldrT="[Text]"/>
      <dgm:spPr/>
      <dgm:t>
        <a:bodyPr/>
        <a:lstStyle/>
        <a:p>
          <a:r>
            <a:rPr lang="en-GB" dirty="0" smtClean="0"/>
            <a:t>upgrading of RF sections and probably IF sections may get inevitable</a:t>
          </a:r>
          <a:endParaRPr lang="en-US" dirty="0"/>
        </a:p>
      </dgm:t>
    </dgm:pt>
    <dgm:pt modelId="{FB643D10-59B0-4D4A-BF25-ED22A6554BD6}" type="parTrans" cxnId="{B1C8A4C1-4712-412A-ABD1-F5A39F0F6CEE}">
      <dgm:prSet/>
      <dgm:spPr/>
      <dgm:t>
        <a:bodyPr/>
        <a:lstStyle/>
        <a:p>
          <a:endParaRPr lang="en-US"/>
        </a:p>
      </dgm:t>
    </dgm:pt>
    <dgm:pt modelId="{6A950796-F18B-4673-9272-E92D0675F6A0}" type="sibTrans" cxnId="{B1C8A4C1-4712-412A-ABD1-F5A39F0F6CEE}">
      <dgm:prSet/>
      <dgm:spPr/>
      <dgm:t>
        <a:bodyPr/>
        <a:lstStyle/>
        <a:p>
          <a:endParaRPr lang="en-US"/>
        </a:p>
      </dgm:t>
    </dgm:pt>
    <dgm:pt modelId="{43B0DB01-2BDA-4CFD-A14C-1A4FF8E9F52C}">
      <dgm:prSet phldrT="[Text]"/>
      <dgm:spPr/>
      <dgm:t>
        <a:bodyPr/>
        <a:lstStyle/>
        <a:p>
          <a:r>
            <a:rPr lang="en-GB" dirty="0" smtClean="0"/>
            <a:t>May get impossible</a:t>
          </a:r>
          <a:endParaRPr lang="en-US" dirty="0"/>
        </a:p>
      </dgm:t>
    </dgm:pt>
    <dgm:pt modelId="{F13C04A6-7E78-4B01-9EE7-280376A9999B}" type="parTrans" cxnId="{A2AC2660-D496-4FFA-9C4B-DFB4BF07E76C}">
      <dgm:prSet/>
      <dgm:spPr/>
      <dgm:t>
        <a:bodyPr/>
        <a:lstStyle/>
        <a:p>
          <a:endParaRPr lang="en-US"/>
        </a:p>
      </dgm:t>
    </dgm:pt>
    <dgm:pt modelId="{C507845C-C3D8-4464-A0F1-35C764E0AE7B}" type="sibTrans" cxnId="{A2AC2660-D496-4FFA-9C4B-DFB4BF07E76C}">
      <dgm:prSet/>
      <dgm:spPr/>
      <dgm:t>
        <a:bodyPr/>
        <a:lstStyle/>
        <a:p>
          <a:endParaRPr lang="en-US"/>
        </a:p>
      </dgm:t>
    </dgm:pt>
    <dgm:pt modelId="{FE9DD35D-2591-4C43-92FA-20F33BC9BFAD}">
      <dgm:prSet phldrT="[Text]"/>
      <dgm:spPr/>
      <dgm:t>
        <a:bodyPr/>
        <a:lstStyle/>
        <a:p>
          <a:r>
            <a:rPr lang="en-GB" dirty="0" smtClean="0"/>
            <a:t>May require a long transition period</a:t>
          </a:r>
          <a:endParaRPr lang="en-US" dirty="0"/>
        </a:p>
      </dgm:t>
    </dgm:pt>
    <dgm:pt modelId="{5BB90447-745E-4DF2-8E03-709C280B52C7}" type="parTrans" cxnId="{65516F87-F831-474A-A2D0-1202EFBD8E4F}">
      <dgm:prSet/>
      <dgm:spPr/>
      <dgm:t>
        <a:bodyPr/>
        <a:lstStyle/>
        <a:p>
          <a:endParaRPr lang="en-US"/>
        </a:p>
      </dgm:t>
    </dgm:pt>
    <dgm:pt modelId="{DF70BCA4-0F48-4A6C-9503-F08545BD8BF4}" type="sibTrans" cxnId="{65516F87-F831-474A-A2D0-1202EFBD8E4F}">
      <dgm:prSet/>
      <dgm:spPr/>
      <dgm:t>
        <a:bodyPr/>
        <a:lstStyle/>
        <a:p>
          <a:endParaRPr lang="en-US"/>
        </a:p>
      </dgm:t>
    </dgm:pt>
    <dgm:pt modelId="{E4C4F26B-58E5-421F-B0A8-191496C5E39C}">
      <dgm:prSet phldrT="[Text]"/>
      <dgm:spPr/>
      <dgm:t>
        <a:bodyPr/>
        <a:lstStyle/>
        <a:p>
          <a:r>
            <a:rPr lang="en-GB" b="1" dirty="0" smtClean="0">
              <a:solidFill>
                <a:srgbClr val="FFFF00"/>
              </a:solidFill>
            </a:rPr>
            <a:t>Method 3:</a:t>
          </a:r>
          <a:r>
            <a:rPr lang="en-GB" b="1" dirty="0" smtClean="0">
              <a:solidFill>
                <a:schemeClr val="tx1"/>
              </a:solidFill>
            </a:rPr>
            <a:t> Migration to achieve greater spectral efficiency</a:t>
          </a:r>
          <a:endParaRPr lang="en-US" b="1" dirty="0">
            <a:solidFill>
              <a:schemeClr val="tx1"/>
            </a:solidFill>
          </a:endParaRPr>
        </a:p>
      </dgm:t>
    </dgm:pt>
    <dgm:pt modelId="{4BD10E73-E698-40D8-A589-8156D33C0D07}" type="parTrans" cxnId="{6F9F85F7-AFA4-4F3C-9696-EE7E740D5FF4}">
      <dgm:prSet/>
      <dgm:spPr/>
      <dgm:t>
        <a:bodyPr/>
        <a:lstStyle/>
        <a:p>
          <a:endParaRPr lang="en-US"/>
        </a:p>
      </dgm:t>
    </dgm:pt>
    <dgm:pt modelId="{34BCDEC2-7FDA-4765-A6D9-1DB897B2D0A8}" type="sibTrans" cxnId="{6F9F85F7-AFA4-4F3C-9696-EE7E740D5FF4}">
      <dgm:prSet/>
      <dgm:spPr/>
      <dgm:t>
        <a:bodyPr/>
        <a:lstStyle/>
        <a:p>
          <a:endParaRPr lang="en-US"/>
        </a:p>
      </dgm:t>
    </dgm:pt>
    <dgm:pt modelId="{74AF6C23-452C-4F23-B767-95F5841A6F2F}">
      <dgm:prSet phldrT="[Text]"/>
      <dgm:spPr/>
      <dgm:t>
        <a:bodyPr/>
        <a:lstStyle/>
        <a:p>
          <a:r>
            <a:rPr lang="en-GB" dirty="0" smtClean="0"/>
            <a:t>Almost certainly require the purchase of some new equipment</a:t>
          </a:r>
          <a:endParaRPr lang="en-US" dirty="0"/>
        </a:p>
      </dgm:t>
    </dgm:pt>
    <dgm:pt modelId="{95F6C7FA-D5CB-4AF5-A96D-0EB9B61C676C}" type="parTrans" cxnId="{4006C0BF-2376-46C0-9A4E-0306AE7787FC}">
      <dgm:prSet/>
      <dgm:spPr/>
      <dgm:t>
        <a:bodyPr/>
        <a:lstStyle/>
        <a:p>
          <a:endParaRPr lang="en-US"/>
        </a:p>
      </dgm:t>
    </dgm:pt>
    <dgm:pt modelId="{41B89C84-7366-465B-9D18-715615FC78FA}" type="sibTrans" cxnId="{4006C0BF-2376-46C0-9A4E-0306AE7787FC}">
      <dgm:prSet/>
      <dgm:spPr/>
      <dgm:t>
        <a:bodyPr/>
        <a:lstStyle/>
        <a:p>
          <a:endParaRPr lang="en-US"/>
        </a:p>
      </dgm:t>
    </dgm:pt>
    <dgm:pt modelId="{8320530C-661B-4A8F-9697-32499E079651}" type="pres">
      <dgm:prSet presAssocID="{91259C2B-42D1-40FE-8693-4AB3CDB5BF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88C39B-7E00-4A96-9A07-C33FB4D4CFCA}" type="pres">
      <dgm:prSet presAssocID="{23D7B858-D30A-4D27-841F-16FDE67D5E6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E8A44-9544-4753-AFDF-35C987EA13D3}" type="pres">
      <dgm:prSet presAssocID="{23D7B858-D30A-4D27-841F-16FDE67D5E6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6538D-46D9-4185-89F2-D8EC14B1335A}" type="pres">
      <dgm:prSet presAssocID="{2C11B60B-B741-43C6-B124-0E879AF3539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06361-6D12-4AF3-B691-A050A6A692B0}" type="pres">
      <dgm:prSet presAssocID="{2C11B60B-B741-43C6-B124-0E879AF3539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65FA6-DF56-4D0A-8922-7FED6BADF792}" type="pres">
      <dgm:prSet presAssocID="{E4C4F26B-58E5-421F-B0A8-191496C5E39C}" presName="parentText" presStyleLbl="node1" presStyleIdx="2" presStyleCnt="3" custScaleY="758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B44E5-E395-466B-85C3-D04DA3192AB4}" type="pres">
      <dgm:prSet presAssocID="{E4C4F26B-58E5-421F-B0A8-191496C5E39C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06C0BF-2376-46C0-9A4E-0306AE7787FC}" srcId="{E4C4F26B-58E5-421F-B0A8-191496C5E39C}" destId="{74AF6C23-452C-4F23-B767-95F5841A6F2F}" srcOrd="0" destOrd="0" parTransId="{95F6C7FA-D5CB-4AF5-A96D-0EB9B61C676C}" sibTransId="{41B89C84-7366-465B-9D18-715615FC78FA}"/>
    <dgm:cxn modelId="{AE7711F3-111A-4665-B55F-7DC57E3E8FBC}" srcId="{91259C2B-42D1-40FE-8693-4AB3CDB5BF9B}" destId="{23D7B858-D30A-4D27-841F-16FDE67D5E6C}" srcOrd="0" destOrd="0" parTransId="{988A5D6D-341C-416B-813D-F0B1052F19C5}" sibTransId="{2170CF5D-E918-409D-ADB4-5934757BF137}"/>
    <dgm:cxn modelId="{E839EA43-AE44-49F1-9111-6C281F8F24A3}" type="presOf" srcId="{860544C2-A4ED-481A-8E47-A5942683110B}" destId="{52106361-6D12-4AF3-B691-A050A6A692B0}" srcOrd="0" destOrd="0" presId="urn:microsoft.com/office/officeart/2005/8/layout/vList2"/>
    <dgm:cxn modelId="{2984A2EE-7F4F-4BFE-902F-1DFFD9411045}" type="presOf" srcId="{23D7B858-D30A-4D27-841F-16FDE67D5E6C}" destId="{4288C39B-7E00-4A96-9A07-C33FB4D4CFCA}" srcOrd="0" destOrd="0" presId="urn:microsoft.com/office/officeart/2005/8/layout/vList2"/>
    <dgm:cxn modelId="{509075B1-82A2-42D3-8C88-D4D143D7E14B}" type="presOf" srcId="{43B0DB01-2BDA-4CFD-A14C-1A4FF8E9F52C}" destId="{52106361-6D12-4AF3-B691-A050A6A692B0}" srcOrd="0" destOrd="1" presId="urn:microsoft.com/office/officeart/2005/8/layout/vList2"/>
    <dgm:cxn modelId="{A2AC2660-D496-4FFA-9C4B-DFB4BF07E76C}" srcId="{2C11B60B-B741-43C6-B124-0E879AF35392}" destId="{43B0DB01-2BDA-4CFD-A14C-1A4FF8E9F52C}" srcOrd="1" destOrd="0" parTransId="{F13C04A6-7E78-4B01-9EE7-280376A9999B}" sibTransId="{C507845C-C3D8-4464-A0F1-35C764E0AE7B}"/>
    <dgm:cxn modelId="{8F60A6F2-0A61-4229-A403-8DD2150978F3}" type="presOf" srcId="{FE9DD35D-2591-4C43-92FA-20F33BC9BFAD}" destId="{52106361-6D12-4AF3-B691-A050A6A692B0}" srcOrd="0" destOrd="2" presId="urn:microsoft.com/office/officeart/2005/8/layout/vList2"/>
    <dgm:cxn modelId="{65516F87-F831-474A-A2D0-1202EFBD8E4F}" srcId="{2C11B60B-B741-43C6-B124-0E879AF35392}" destId="{FE9DD35D-2591-4C43-92FA-20F33BC9BFAD}" srcOrd="2" destOrd="0" parTransId="{5BB90447-745E-4DF2-8E03-709C280B52C7}" sibTransId="{DF70BCA4-0F48-4A6C-9503-F08545BD8BF4}"/>
    <dgm:cxn modelId="{F5064589-4A46-401C-A018-648F7E0D6490}" type="presOf" srcId="{E4C4F26B-58E5-421F-B0A8-191496C5E39C}" destId="{74A65FA6-DF56-4D0A-8922-7FED6BADF792}" srcOrd="0" destOrd="0" presId="urn:microsoft.com/office/officeart/2005/8/layout/vList2"/>
    <dgm:cxn modelId="{841D44E8-09D9-473E-B024-0F2FC79F1D27}" type="presOf" srcId="{46C26C6F-4A03-43D8-9B88-59A9CFF06C8A}" destId="{095E8A44-9544-4753-AFDF-35C987EA13D3}" srcOrd="0" destOrd="0" presId="urn:microsoft.com/office/officeart/2005/8/layout/vList2"/>
    <dgm:cxn modelId="{3E1A38D7-90A9-4A6F-8D3D-A2733483EB1D}" srcId="{23D7B858-D30A-4D27-841F-16FDE67D5E6C}" destId="{46C26C6F-4A03-43D8-9B88-59A9CFF06C8A}" srcOrd="0" destOrd="0" parTransId="{8F3F4832-9F95-49C0-A927-5333FAF5BF6C}" sibTransId="{9FB13C8F-6BC2-463F-AA20-E4CF4F98E4ED}"/>
    <dgm:cxn modelId="{6F9F85F7-AFA4-4F3C-9696-EE7E740D5FF4}" srcId="{91259C2B-42D1-40FE-8693-4AB3CDB5BF9B}" destId="{E4C4F26B-58E5-421F-B0A8-191496C5E39C}" srcOrd="2" destOrd="0" parTransId="{4BD10E73-E698-40D8-A589-8156D33C0D07}" sibTransId="{34BCDEC2-7FDA-4765-A6D9-1DB897B2D0A8}"/>
    <dgm:cxn modelId="{B1C8A4C1-4712-412A-ABD1-F5A39F0F6CEE}" srcId="{2C11B60B-B741-43C6-B124-0E879AF35392}" destId="{860544C2-A4ED-481A-8E47-A5942683110B}" srcOrd="0" destOrd="0" parTransId="{FB643D10-59B0-4D4A-BF25-ED22A6554BD6}" sibTransId="{6A950796-F18B-4673-9272-E92D0675F6A0}"/>
    <dgm:cxn modelId="{4EE586F5-804F-4971-8D9B-06028311233D}" type="presOf" srcId="{74AF6C23-452C-4F23-B767-95F5841A6F2F}" destId="{D09B44E5-E395-466B-85C3-D04DA3192AB4}" srcOrd="0" destOrd="0" presId="urn:microsoft.com/office/officeart/2005/8/layout/vList2"/>
    <dgm:cxn modelId="{5CB2D077-31AB-4D56-AB7B-A5925A907E62}" srcId="{91259C2B-42D1-40FE-8693-4AB3CDB5BF9B}" destId="{2C11B60B-B741-43C6-B124-0E879AF35392}" srcOrd="1" destOrd="0" parTransId="{4AD3BFA1-AF9B-48E3-8F05-F0C52B1BE229}" sibTransId="{642B95AC-5AF0-4B1A-827B-67805CAB0B4C}"/>
    <dgm:cxn modelId="{34EC3F94-D7EE-47D2-BA4F-814605457E65}" type="presOf" srcId="{2C11B60B-B741-43C6-B124-0E879AF35392}" destId="{59C6538D-46D9-4185-89F2-D8EC14B1335A}" srcOrd="0" destOrd="0" presId="urn:microsoft.com/office/officeart/2005/8/layout/vList2"/>
    <dgm:cxn modelId="{4293BC9B-D876-4B7D-8BBA-A5AF94E1DE1E}" type="presOf" srcId="{91259C2B-42D1-40FE-8693-4AB3CDB5BF9B}" destId="{8320530C-661B-4A8F-9697-32499E079651}" srcOrd="0" destOrd="0" presId="urn:microsoft.com/office/officeart/2005/8/layout/vList2"/>
    <dgm:cxn modelId="{5B7D6379-5B5C-45D3-B233-E01EE42BC841}" type="presParOf" srcId="{8320530C-661B-4A8F-9697-32499E079651}" destId="{4288C39B-7E00-4A96-9A07-C33FB4D4CFCA}" srcOrd="0" destOrd="0" presId="urn:microsoft.com/office/officeart/2005/8/layout/vList2"/>
    <dgm:cxn modelId="{86EDE1B1-B6E6-4323-B924-EB8490704CF6}" type="presParOf" srcId="{8320530C-661B-4A8F-9697-32499E079651}" destId="{095E8A44-9544-4753-AFDF-35C987EA13D3}" srcOrd="1" destOrd="0" presId="urn:microsoft.com/office/officeart/2005/8/layout/vList2"/>
    <dgm:cxn modelId="{CD1749D5-8B0B-453D-AA2F-9A9F0B9A3351}" type="presParOf" srcId="{8320530C-661B-4A8F-9697-32499E079651}" destId="{59C6538D-46D9-4185-89F2-D8EC14B1335A}" srcOrd="2" destOrd="0" presId="urn:microsoft.com/office/officeart/2005/8/layout/vList2"/>
    <dgm:cxn modelId="{11532EEA-8C37-4B45-9AA9-A53C6A563A7F}" type="presParOf" srcId="{8320530C-661B-4A8F-9697-32499E079651}" destId="{52106361-6D12-4AF3-B691-A050A6A692B0}" srcOrd="3" destOrd="0" presId="urn:microsoft.com/office/officeart/2005/8/layout/vList2"/>
    <dgm:cxn modelId="{8D834BBF-5918-404B-AA13-1E414B3C44F0}" type="presParOf" srcId="{8320530C-661B-4A8F-9697-32499E079651}" destId="{74A65FA6-DF56-4D0A-8922-7FED6BADF792}" srcOrd="4" destOrd="0" presId="urn:microsoft.com/office/officeart/2005/8/layout/vList2"/>
    <dgm:cxn modelId="{23412E4F-A39A-488B-8A63-105725EFE70F}" type="presParOf" srcId="{8320530C-661B-4A8F-9697-32499E079651}" destId="{D09B44E5-E395-466B-85C3-D04DA3192AB4}" srcOrd="5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A037DA-F2F8-4D52-9D30-93DCBE94ECFF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D7F906-E1EE-4EE0-A78A-8ED819E90F6B}">
      <dgm:prSet phldrT="[Text]" custT="1"/>
      <dgm:spPr>
        <a:solidFill>
          <a:schemeClr val="accent2">
            <a:lumMod val="60000"/>
            <a:lumOff val="40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sz="2000" b="1" dirty="0" smtClean="0">
              <a:solidFill>
                <a:sysClr val="windowText" lastClr="000000"/>
              </a:solidFill>
            </a:rPr>
            <a:t>Evaluate the various cost elements</a:t>
          </a:r>
          <a:endParaRPr lang="en-US" sz="2000" b="1" dirty="0">
            <a:solidFill>
              <a:sysClr val="windowText" lastClr="000000"/>
            </a:solidFill>
          </a:endParaRPr>
        </a:p>
      </dgm:t>
    </dgm:pt>
    <dgm:pt modelId="{43DE2078-C4CF-4B16-A291-A5DDFC0B5A0D}" type="parTrans" cxnId="{CF5B8640-0D6A-4526-A33A-74586A9B3EE8}">
      <dgm:prSet/>
      <dgm:spPr/>
      <dgm:t>
        <a:bodyPr/>
        <a:lstStyle/>
        <a:p>
          <a:endParaRPr lang="en-US" sz="2400"/>
        </a:p>
      </dgm:t>
    </dgm:pt>
    <dgm:pt modelId="{5ADC2B72-52A5-4649-AFE6-7CC7FE9BB88A}" type="sibTrans" cxnId="{CF5B8640-0D6A-4526-A33A-74586A9B3EE8}">
      <dgm:prSet custT="1"/>
      <dgm:spPr/>
      <dgm:t>
        <a:bodyPr/>
        <a:lstStyle/>
        <a:p>
          <a:endParaRPr lang="en-US" sz="1600"/>
        </a:p>
      </dgm:t>
    </dgm:pt>
    <dgm:pt modelId="{9660DFDA-98C7-4DD0-89D0-FB207CDB21D4}">
      <dgm:prSet phldrT="[Text]" custT="1"/>
      <dgm:spPr>
        <a:solidFill>
          <a:schemeClr val="accent2">
            <a:lumMod val="60000"/>
            <a:lumOff val="40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sz="2000" b="1" dirty="0" smtClean="0">
              <a:solidFill>
                <a:sysClr val="windowText" lastClr="000000"/>
              </a:solidFill>
            </a:rPr>
            <a:t>Propose a schedule for the redeployment operation</a:t>
          </a:r>
          <a:endParaRPr lang="en-US" sz="2000" b="1" dirty="0">
            <a:solidFill>
              <a:sysClr val="windowText" lastClr="000000"/>
            </a:solidFill>
          </a:endParaRPr>
        </a:p>
      </dgm:t>
    </dgm:pt>
    <dgm:pt modelId="{4E9795AA-5E46-485D-A0F4-BEDC7B1B4106}" type="parTrans" cxnId="{0F92B102-09C4-4914-AA0A-1AE30F1C75AA}">
      <dgm:prSet/>
      <dgm:spPr/>
      <dgm:t>
        <a:bodyPr/>
        <a:lstStyle/>
        <a:p>
          <a:endParaRPr lang="en-US" sz="2400"/>
        </a:p>
      </dgm:t>
    </dgm:pt>
    <dgm:pt modelId="{3C771240-1DBB-4EB3-A763-1BD3430DE4FC}" type="sibTrans" cxnId="{0F92B102-09C4-4914-AA0A-1AE30F1C75AA}">
      <dgm:prSet custT="1"/>
      <dgm:spPr/>
      <dgm:t>
        <a:bodyPr/>
        <a:lstStyle/>
        <a:p>
          <a:endParaRPr lang="en-US" sz="1600"/>
        </a:p>
      </dgm:t>
    </dgm:pt>
    <dgm:pt modelId="{F4D2EC0A-6E3E-4187-BC2D-33BECA30D8C3}">
      <dgm:prSet phldrT="[Text]" custT="1"/>
      <dgm:spPr>
        <a:solidFill>
          <a:schemeClr val="accent2">
            <a:lumMod val="60000"/>
            <a:lumOff val="40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sz="2000" b="1" dirty="0" smtClean="0">
              <a:solidFill>
                <a:sysClr val="windowText" lastClr="000000"/>
              </a:solidFill>
            </a:rPr>
            <a:t>to organize the supervision of the procedure</a:t>
          </a:r>
          <a:endParaRPr lang="en-US" sz="2000" b="1" dirty="0">
            <a:solidFill>
              <a:sysClr val="windowText" lastClr="000000"/>
            </a:solidFill>
          </a:endParaRPr>
        </a:p>
      </dgm:t>
    </dgm:pt>
    <dgm:pt modelId="{442BA0D4-2018-4C1E-837D-284FD1C2FF0D}" type="parTrans" cxnId="{E119B852-42D5-4BAA-B429-EAC9D611A9E9}">
      <dgm:prSet/>
      <dgm:spPr/>
      <dgm:t>
        <a:bodyPr/>
        <a:lstStyle/>
        <a:p>
          <a:endParaRPr lang="en-US" sz="2400"/>
        </a:p>
      </dgm:t>
    </dgm:pt>
    <dgm:pt modelId="{A62E8B1F-63F9-4FB7-927A-B131C339889D}" type="sibTrans" cxnId="{E119B852-42D5-4BAA-B429-EAC9D611A9E9}">
      <dgm:prSet custT="1"/>
      <dgm:spPr/>
      <dgm:t>
        <a:bodyPr/>
        <a:lstStyle/>
        <a:p>
          <a:endParaRPr lang="en-US" sz="1600"/>
        </a:p>
      </dgm:t>
    </dgm:pt>
    <dgm:pt modelId="{2BC9352E-A526-4776-8BCC-AB0A7C6FA5B8}">
      <dgm:prSet phldrT="[Text]" custT="1"/>
      <dgm:spPr>
        <a:solidFill>
          <a:schemeClr val="accent2">
            <a:lumMod val="60000"/>
            <a:lumOff val="40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sz="2000" b="1" dirty="0" smtClean="0">
              <a:solidFill>
                <a:sysClr val="windowText" lastClr="000000"/>
              </a:solidFill>
            </a:rPr>
            <a:t>To ask public to provide authority with their concerns</a:t>
          </a:r>
          <a:endParaRPr lang="en-US" sz="2000" b="1" dirty="0">
            <a:solidFill>
              <a:sysClr val="windowText" lastClr="000000"/>
            </a:solidFill>
          </a:endParaRPr>
        </a:p>
      </dgm:t>
    </dgm:pt>
    <dgm:pt modelId="{B72E4144-5E49-4F5E-AE0C-BFD45B522B3B}" type="parTrans" cxnId="{6FD560B7-E642-4B11-93F1-9EB8349DF5EE}">
      <dgm:prSet/>
      <dgm:spPr/>
      <dgm:t>
        <a:bodyPr/>
        <a:lstStyle/>
        <a:p>
          <a:endParaRPr lang="en-US" sz="2400"/>
        </a:p>
      </dgm:t>
    </dgm:pt>
    <dgm:pt modelId="{EA6E0FBA-38D5-459B-BFB5-A652DCD51204}" type="sibTrans" cxnId="{6FD560B7-E642-4B11-93F1-9EB8349DF5EE}">
      <dgm:prSet/>
      <dgm:spPr/>
      <dgm:t>
        <a:bodyPr/>
        <a:lstStyle/>
        <a:p>
          <a:endParaRPr lang="en-US" sz="2400"/>
        </a:p>
      </dgm:t>
    </dgm:pt>
    <dgm:pt modelId="{B647FBEB-6A8A-4BBD-8A7F-C6539206F71B}">
      <dgm:prSet phldrT="[Text]" custT="1"/>
      <dgm:spPr>
        <a:solidFill>
          <a:schemeClr val="accent2">
            <a:lumMod val="60000"/>
            <a:lumOff val="40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sz="2000" b="1" dirty="0" smtClean="0">
              <a:solidFill>
                <a:sysClr val="windowText" lastClr="000000"/>
              </a:solidFill>
            </a:rPr>
            <a:t>to manage the redeployment fund</a:t>
          </a:r>
          <a:endParaRPr lang="en-US" sz="2000" b="1" dirty="0">
            <a:solidFill>
              <a:sysClr val="windowText" lastClr="000000"/>
            </a:solidFill>
          </a:endParaRPr>
        </a:p>
      </dgm:t>
    </dgm:pt>
    <dgm:pt modelId="{49CDC256-94C2-4EE6-9479-2A0C08DB7935}" type="parTrans" cxnId="{ECAD6273-36EF-4007-8CA6-D34BF79BDC71}">
      <dgm:prSet/>
      <dgm:spPr/>
      <dgm:t>
        <a:bodyPr/>
        <a:lstStyle/>
        <a:p>
          <a:endParaRPr lang="en-US" sz="2400"/>
        </a:p>
      </dgm:t>
    </dgm:pt>
    <dgm:pt modelId="{997EAD0D-1A70-423E-B534-4E2B2EB7F691}" type="sibTrans" cxnId="{ECAD6273-36EF-4007-8CA6-D34BF79BDC71}">
      <dgm:prSet custT="1"/>
      <dgm:spPr/>
      <dgm:t>
        <a:bodyPr/>
        <a:lstStyle/>
        <a:p>
          <a:endParaRPr lang="en-US" sz="1600" dirty="0"/>
        </a:p>
      </dgm:t>
    </dgm:pt>
    <dgm:pt modelId="{0F80CF27-C443-4CE6-978F-CF2ABA8FE3C9}">
      <dgm:prSet phldrT="[Text]" custT="1"/>
      <dgm:spPr>
        <a:solidFill>
          <a:schemeClr val="accent2">
            <a:lumMod val="60000"/>
            <a:lumOff val="40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sz="2000" b="1" dirty="0" smtClean="0">
              <a:solidFill>
                <a:sysClr val="windowText" lastClr="000000"/>
              </a:solidFill>
            </a:rPr>
            <a:t>Decide on redeployment principles</a:t>
          </a:r>
          <a:endParaRPr lang="en-US" sz="2000" b="1" dirty="0">
            <a:solidFill>
              <a:sysClr val="windowText" lastClr="000000"/>
            </a:solidFill>
          </a:endParaRPr>
        </a:p>
      </dgm:t>
    </dgm:pt>
    <dgm:pt modelId="{822C665D-B2BA-414F-AC2C-AA9D90DB784D}" type="parTrans" cxnId="{5E5B0A64-AC00-4959-97A0-5AD0A324A5EF}">
      <dgm:prSet/>
      <dgm:spPr/>
      <dgm:t>
        <a:bodyPr/>
        <a:lstStyle/>
        <a:p>
          <a:endParaRPr lang="en-US"/>
        </a:p>
      </dgm:t>
    </dgm:pt>
    <dgm:pt modelId="{B3A8142E-29B0-4F43-9BD3-FF9C130F2BDF}" type="sibTrans" cxnId="{5E5B0A64-AC00-4959-97A0-5AD0A324A5EF}">
      <dgm:prSet/>
      <dgm:spPr/>
      <dgm:t>
        <a:bodyPr/>
        <a:lstStyle/>
        <a:p>
          <a:endParaRPr lang="en-US"/>
        </a:p>
      </dgm:t>
    </dgm:pt>
    <dgm:pt modelId="{79D16898-44BE-4936-A6DC-F426688B261A}" type="pres">
      <dgm:prSet presAssocID="{ACA037DA-F2F8-4D52-9D30-93DCBE94EC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706E823-5EE9-416C-B93E-521D22609E85}" type="pres">
      <dgm:prSet presAssocID="{75D7F906-E1EE-4EE0-A78A-8ED819E90F6B}" presName="node" presStyleLbl="node1" presStyleIdx="0" presStyleCnt="6" custScaleX="212454" custScaleY="261909" custLinFactY="-31629" custLinFactNeighborX="-1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6F772-CE60-44B9-8DD9-D72C6B746693}" type="pres">
      <dgm:prSet presAssocID="{5ADC2B72-52A5-4649-AFE6-7CC7FE9BB88A}" presName="sibTrans" presStyleLbl="sibTrans2D1" presStyleIdx="0" presStyleCnt="5"/>
      <dgm:spPr/>
      <dgm:t>
        <a:bodyPr/>
        <a:lstStyle/>
        <a:p>
          <a:pPr rtl="1"/>
          <a:endParaRPr lang="fa-IR"/>
        </a:p>
      </dgm:t>
    </dgm:pt>
    <dgm:pt modelId="{B1C8A223-E828-443A-9265-98BFD11CD2E2}" type="pres">
      <dgm:prSet presAssocID="{5ADC2B72-52A5-4649-AFE6-7CC7FE9BB88A}" presName="connectorText" presStyleLbl="sibTrans2D1" presStyleIdx="0" presStyleCnt="5"/>
      <dgm:spPr/>
      <dgm:t>
        <a:bodyPr/>
        <a:lstStyle/>
        <a:p>
          <a:pPr rtl="1"/>
          <a:endParaRPr lang="fa-IR"/>
        </a:p>
      </dgm:t>
    </dgm:pt>
    <dgm:pt modelId="{06E4584A-60CB-42F6-9E84-FE795DD74381}" type="pres">
      <dgm:prSet presAssocID="{0F80CF27-C443-4CE6-978F-CF2ABA8FE3C9}" presName="node" presStyleLbl="node1" presStyleIdx="1" presStyleCnt="6" custScaleX="186352" custScaleY="262443" custLinFactNeighborY="-57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98F68-E404-44B7-B4F0-1B25C092D770}" type="pres">
      <dgm:prSet presAssocID="{B3A8142E-29B0-4F43-9BD3-FF9C130F2BDF}" presName="sibTrans" presStyleLbl="sibTrans2D1" presStyleIdx="1" presStyleCnt="5"/>
      <dgm:spPr/>
      <dgm:t>
        <a:bodyPr/>
        <a:lstStyle/>
        <a:p>
          <a:pPr rtl="1"/>
          <a:endParaRPr lang="fa-IR"/>
        </a:p>
      </dgm:t>
    </dgm:pt>
    <dgm:pt modelId="{521B827A-0860-4886-B5AD-252C15E1CBFF}" type="pres">
      <dgm:prSet presAssocID="{B3A8142E-29B0-4F43-9BD3-FF9C130F2BDF}" presName="connectorText" presStyleLbl="sibTrans2D1" presStyleIdx="1" presStyleCnt="5"/>
      <dgm:spPr/>
      <dgm:t>
        <a:bodyPr/>
        <a:lstStyle/>
        <a:p>
          <a:pPr rtl="1"/>
          <a:endParaRPr lang="fa-IR"/>
        </a:p>
      </dgm:t>
    </dgm:pt>
    <dgm:pt modelId="{89AD86B9-2221-490D-8039-AC80F90CFA06}" type="pres">
      <dgm:prSet presAssocID="{9660DFDA-98C7-4DD0-89D0-FB207CDB21D4}" presName="node" presStyleLbl="node1" presStyleIdx="2" presStyleCnt="6" custScaleX="332073" custScaleY="261909" custLinFactY="-44968" custLinFactNeighborX="800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F80CB-6766-479B-81F5-152410C153DB}" type="pres">
      <dgm:prSet presAssocID="{3C771240-1DBB-4EB3-A763-1BD3430DE4FC}" presName="sibTrans" presStyleLbl="sibTrans2D1" presStyleIdx="2" presStyleCnt="5"/>
      <dgm:spPr/>
      <dgm:t>
        <a:bodyPr/>
        <a:lstStyle/>
        <a:p>
          <a:pPr rtl="1"/>
          <a:endParaRPr lang="fa-IR"/>
        </a:p>
      </dgm:t>
    </dgm:pt>
    <dgm:pt modelId="{29CC1807-7D78-4835-ACC4-78AB392FF119}" type="pres">
      <dgm:prSet presAssocID="{3C771240-1DBB-4EB3-A763-1BD3430DE4FC}" presName="connectorText" presStyleLbl="sibTrans2D1" presStyleIdx="2" presStyleCnt="5"/>
      <dgm:spPr/>
      <dgm:t>
        <a:bodyPr/>
        <a:lstStyle/>
        <a:p>
          <a:pPr rtl="1"/>
          <a:endParaRPr lang="fa-IR"/>
        </a:p>
      </dgm:t>
    </dgm:pt>
    <dgm:pt modelId="{935429F2-CF04-4BE9-BC3B-A9D6C20C6417}" type="pres">
      <dgm:prSet presAssocID="{F4D2EC0A-6E3E-4187-BC2D-33BECA30D8C3}" presName="node" presStyleLbl="node1" presStyleIdx="3" presStyleCnt="6" custScaleX="215880" custScaleY="225615" custLinFactNeighborX="105" custLinFactNeighborY="-34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740C8-F1A1-4AF6-B111-5A0D7EFCA0A7}" type="pres">
      <dgm:prSet presAssocID="{A62E8B1F-63F9-4FB7-927A-B131C339889D}" presName="sibTrans" presStyleLbl="sibTrans2D1" presStyleIdx="3" presStyleCnt="5"/>
      <dgm:spPr/>
      <dgm:t>
        <a:bodyPr/>
        <a:lstStyle/>
        <a:p>
          <a:pPr rtl="1"/>
          <a:endParaRPr lang="fa-IR"/>
        </a:p>
      </dgm:t>
    </dgm:pt>
    <dgm:pt modelId="{10E9D7DF-7E1B-4A4F-A0E5-F51B5638DD66}" type="pres">
      <dgm:prSet presAssocID="{A62E8B1F-63F9-4FB7-927A-B131C339889D}" presName="connectorText" presStyleLbl="sibTrans2D1" presStyleIdx="3" presStyleCnt="5"/>
      <dgm:spPr/>
      <dgm:t>
        <a:bodyPr/>
        <a:lstStyle/>
        <a:p>
          <a:pPr rtl="1"/>
          <a:endParaRPr lang="fa-IR"/>
        </a:p>
      </dgm:t>
    </dgm:pt>
    <dgm:pt modelId="{5239231C-2B61-4BEE-A540-6E852E5869A5}" type="pres">
      <dgm:prSet presAssocID="{B647FBEB-6A8A-4BBD-8A7F-C6539206F71B}" presName="node" presStyleLbl="node1" presStyleIdx="4" presStyleCnt="6" custScaleX="196137" custScaleY="218272" custLinFactNeighborX="-27237" custLinFactNeighborY="-328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27A62E-0FE8-48C4-99C6-B6E1B6B1E4B2}" type="pres">
      <dgm:prSet presAssocID="{997EAD0D-1A70-423E-B534-4E2B2EB7F691}" presName="sibTrans" presStyleLbl="sibTrans2D1" presStyleIdx="4" presStyleCnt="5"/>
      <dgm:spPr/>
      <dgm:t>
        <a:bodyPr/>
        <a:lstStyle/>
        <a:p>
          <a:pPr rtl="1"/>
          <a:endParaRPr lang="fa-IR"/>
        </a:p>
      </dgm:t>
    </dgm:pt>
    <dgm:pt modelId="{F81D507F-CDF6-4F69-B10C-BCFC9DD72D88}" type="pres">
      <dgm:prSet presAssocID="{997EAD0D-1A70-423E-B534-4E2B2EB7F691}" presName="connectorText" presStyleLbl="sibTrans2D1" presStyleIdx="4" presStyleCnt="5"/>
      <dgm:spPr/>
      <dgm:t>
        <a:bodyPr/>
        <a:lstStyle/>
        <a:p>
          <a:pPr rtl="1"/>
          <a:endParaRPr lang="fa-IR"/>
        </a:p>
      </dgm:t>
    </dgm:pt>
    <dgm:pt modelId="{E7AD48EB-FDEF-4DC8-8B4A-B092D5EB8076}" type="pres">
      <dgm:prSet presAssocID="{2BC9352E-A526-4776-8BCC-AB0A7C6FA5B8}" presName="node" presStyleLbl="node1" presStyleIdx="5" presStyleCnt="6" custScaleX="269413" custScaleY="221032" custLinFactNeighborX="-49554" custLinFactNeighborY="-270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27C15D-3BBE-4563-A243-094B7FCB738B}" type="presOf" srcId="{9660DFDA-98C7-4DD0-89D0-FB207CDB21D4}" destId="{89AD86B9-2221-490D-8039-AC80F90CFA06}" srcOrd="0" destOrd="0" presId="urn:microsoft.com/office/officeart/2005/8/layout/process5"/>
    <dgm:cxn modelId="{0F92B102-09C4-4914-AA0A-1AE30F1C75AA}" srcId="{ACA037DA-F2F8-4D52-9D30-93DCBE94ECFF}" destId="{9660DFDA-98C7-4DD0-89D0-FB207CDB21D4}" srcOrd="2" destOrd="0" parTransId="{4E9795AA-5E46-485D-A0F4-BEDC7B1B4106}" sibTransId="{3C771240-1DBB-4EB3-A763-1BD3430DE4FC}"/>
    <dgm:cxn modelId="{3CDCBEF1-2006-4285-A1DE-597A60718B73}" type="presOf" srcId="{B3A8142E-29B0-4F43-9BD3-FF9C130F2BDF}" destId="{53998F68-E404-44B7-B4F0-1B25C092D770}" srcOrd="0" destOrd="0" presId="urn:microsoft.com/office/officeart/2005/8/layout/process5"/>
    <dgm:cxn modelId="{BE0E4EF5-7438-4D6E-8371-C6E92BA2FC7D}" type="presOf" srcId="{B647FBEB-6A8A-4BBD-8A7F-C6539206F71B}" destId="{5239231C-2B61-4BEE-A540-6E852E5869A5}" srcOrd="0" destOrd="0" presId="urn:microsoft.com/office/officeart/2005/8/layout/process5"/>
    <dgm:cxn modelId="{1F0F407D-3884-4081-8AF0-6702F3212412}" type="presOf" srcId="{5ADC2B72-52A5-4649-AFE6-7CC7FE9BB88A}" destId="{85C6F772-CE60-44B9-8DD9-D72C6B746693}" srcOrd="0" destOrd="0" presId="urn:microsoft.com/office/officeart/2005/8/layout/process5"/>
    <dgm:cxn modelId="{E3D7C8BC-E30F-47B0-9903-B5679C9FB61B}" type="presOf" srcId="{B3A8142E-29B0-4F43-9BD3-FF9C130F2BDF}" destId="{521B827A-0860-4886-B5AD-252C15E1CBFF}" srcOrd="1" destOrd="0" presId="urn:microsoft.com/office/officeart/2005/8/layout/process5"/>
    <dgm:cxn modelId="{446CE353-AFFD-408D-A9A7-530D1D42F0C9}" type="presOf" srcId="{A62E8B1F-63F9-4FB7-927A-B131C339889D}" destId="{B97740C8-F1A1-4AF6-B111-5A0D7EFCA0A7}" srcOrd="0" destOrd="0" presId="urn:microsoft.com/office/officeart/2005/8/layout/process5"/>
    <dgm:cxn modelId="{8D145D4E-10B7-4257-B7EE-3E2BB0639700}" type="presOf" srcId="{997EAD0D-1A70-423E-B534-4E2B2EB7F691}" destId="{5F27A62E-0FE8-48C4-99C6-B6E1B6B1E4B2}" srcOrd="0" destOrd="0" presId="urn:microsoft.com/office/officeart/2005/8/layout/process5"/>
    <dgm:cxn modelId="{E4207CFD-11C6-49A0-9889-3DBD14634B27}" type="presOf" srcId="{3C771240-1DBB-4EB3-A763-1BD3430DE4FC}" destId="{29CC1807-7D78-4835-ACC4-78AB392FF119}" srcOrd="1" destOrd="0" presId="urn:microsoft.com/office/officeart/2005/8/layout/process5"/>
    <dgm:cxn modelId="{5E5B0A64-AC00-4959-97A0-5AD0A324A5EF}" srcId="{ACA037DA-F2F8-4D52-9D30-93DCBE94ECFF}" destId="{0F80CF27-C443-4CE6-978F-CF2ABA8FE3C9}" srcOrd="1" destOrd="0" parTransId="{822C665D-B2BA-414F-AC2C-AA9D90DB784D}" sibTransId="{B3A8142E-29B0-4F43-9BD3-FF9C130F2BDF}"/>
    <dgm:cxn modelId="{67F913DD-5743-408D-8B32-3871EC78189C}" type="presOf" srcId="{2BC9352E-A526-4776-8BCC-AB0A7C6FA5B8}" destId="{E7AD48EB-FDEF-4DC8-8B4A-B092D5EB8076}" srcOrd="0" destOrd="0" presId="urn:microsoft.com/office/officeart/2005/8/layout/process5"/>
    <dgm:cxn modelId="{4F89FAE5-A459-4384-BFE6-BCC8732A0128}" type="presOf" srcId="{F4D2EC0A-6E3E-4187-BC2D-33BECA30D8C3}" destId="{935429F2-CF04-4BE9-BC3B-A9D6C20C6417}" srcOrd="0" destOrd="0" presId="urn:microsoft.com/office/officeart/2005/8/layout/process5"/>
    <dgm:cxn modelId="{36E83C28-0CC4-4E90-BB19-04430297296E}" type="presOf" srcId="{A62E8B1F-63F9-4FB7-927A-B131C339889D}" destId="{10E9D7DF-7E1B-4A4F-A0E5-F51B5638DD66}" srcOrd="1" destOrd="0" presId="urn:microsoft.com/office/officeart/2005/8/layout/process5"/>
    <dgm:cxn modelId="{52E76752-822D-4B46-ABFF-3CFE776410A2}" type="presOf" srcId="{5ADC2B72-52A5-4649-AFE6-7CC7FE9BB88A}" destId="{B1C8A223-E828-443A-9265-98BFD11CD2E2}" srcOrd="1" destOrd="0" presId="urn:microsoft.com/office/officeart/2005/8/layout/process5"/>
    <dgm:cxn modelId="{4FF02040-D64E-4B58-9459-CEF9FFABB4AE}" type="presOf" srcId="{997EAD0D-1A70-423E-B534-4E2B2EB7F691}" destId="{F81D507F-CDF6-4F69-B10C-BCFC9DD72D88}" srcOrd="1" destOrd="0" presId="urn:microsoft.com/office/officeart/2005/8/layout/process5"/>
    <dgm:cxn modelId="{73A2D96F-8172-410E-91AE-8787915661A9}" type="presOf" srcId="{ACA037DA-F2F8-4D52-9D30-93DCBE94ECFF}" destId="{79D16898-44BE-4936-A6DC-F426688B261A}" srcOrd="0" destOrd="0" presId="urn:microsoft.com/office/officeart/2005/8/layout/process5"/>
    <dgm:cxn modelId="{E119B852-42D5-4BAA-B429-EAC9D611A9E9}" srcId="{ACA037DA-F2F8-4D52-9D30-93DCBE94ECFF}" destId="{F4D2EC0A-6E3E-4187-BC2D-33BECA30D8C3}" srcOrd="3" destOrd="0" parTransId="{442BA0D4-2018-4C1E-837D-284FD1C2FF0D}" sibTransId="{A62E8B1F-63F9-4FB7-927A-B131C339889D}"/>
    <dgm:cxn modelId="{6FD560B7-E642-4B11-93F1-9EB8349DF5EE}" srcId="{ACA037DA-F2F8-4D52-9D30-93DCBE94ECFF}" destId="{2BC9352E-A526-4776-8BCC-AB0A7C6FA5B8}" srcOrd="5" destOrd="0" parTransId="{B72E4144-5E49-4F5E-AE0C-BFD45B522B3B}" sibTransId="{EA6E0FBA-38D5-459B-BFB5-A652DCD51204}"/>
    <dgm:cxn modelId="{0AD1FF4D-4C60-480D-9D93-152B3D1EBBD1}" type="presOf" srcId="{75D7F906-E1EE-4EE0-A78A-8ED819E90F6B}" destId="{4706E823-5EE9-416C-B93E-521D22609E85}" srcOrd="0" destOrd="0" presId="urn:microsoft.com/office/officeart/2005/8/layout/process5"/>
    <dgm:cxn modelId="{B14E0F1F-B9F0-4B35-94DC-8AB6BE09644A}" type="presOf" srcId="{3C771240-1DBB-4EB3-A763-1BD3430DE4FC}" destId="{B72F80CB-6766-479B-81F5-152410C153DB}" srcOrd="0" destOrd="0" presId="urn:microsoft.com/office/officeart/2005/8/layout/process5"/>
    <dgm:cxn modelId="{ECAD6273-36EF-4007-8CA6-D34BF79BDC71}" srcId="{ACA037DA-F2F8-4D52-9D30-93DCBE94ECFF}" destId="{B647FBEB-6A8A-4BBD-8A7F-C6539206F71B}" srcOrd="4" destOrd="0" parTransId="{49CDC256-94C2-4EE6-9479-2A0C08DB7935}" sibTransId="{997EAD0D-1A70-423E-B534-4E2B2EB7F691}"/>
    <dgm:cxn modelId="{2B6234B8-688A-493D-B71C-FCBC1748670D}" type="presOf" srcId="{0F80CF27-C443-4CE6-978F-CF2ABA8FE3C9}" destId="{06E4584A-60CB-42F6-9E84-FE795DD74381}" srcOrd="0" destOrd="0" presId="urn:microsoft.com/office/officeart/2005/8/layout/process5"/>
    <dgm:cxn modelId="{CF5B8640-0D6A-4526-A33A-74586A9B3EE8}" srcId="{ACA037DA-F2F8-4D52-9D30-93DCBE94ECFF}" destId="{75D7F906-E1EE-4EE0-A78A-8ED819E90F6B}" srcOrd="0" destOrd="0" parTransId="{43DE2078-C4CF-4B16-A291-A5DDFC0B5A0D}" sibTransId="{5ADC2B72-52A5-4649-AFE6-7CC7FE9BB88A}"/>
    <dgm:cxn modelId="{A72B13F0-B12D-4E9A-89AA-BBADC97AB9AE}" type="presParOf" srcId="{79D16898-44BE-4936-A6DC-F426688B261A}" destId="{4706E823-5EE9-416C-B93E-521D22609E85}" srcOrd="0" destOrd="0" presId="urn:microsoft.com/office/officeart/2005/8/layout/process5"/>
    <dgm:cxn modelId="{E2643510-F7E0-4D5F-ADB8-A9889470AA27}" type="presParOf" srcId="{79D16898-44BE-4936-A6DC-F426688B261A}" destId="{85C6F772-CE60-44B9-8DD9-D72C6B746693}" srcOrd="1" destOrd="0" presId="urn:microsoft.com/office/officeart/2005/8/layout/process5"/>
    <dgm:cxn modelId="{8914D345-36EC-4F42-AB37-043A26857EF7}" type="presParOf" srcId="{85C6F772-CE60-44B9-8DD9-D72C6B746693}" destId="{B1C8A223-E828-443A-9265-98BFD11CD2E2}" srcOrd="0" destOrd="0" presId="urn:microsoft.com/office/officeart/2005/8/layout/process5"/>
    <dgm:cxn modelId="{69F31A22-DB29-43DF-8426-FE4F5BB6CF9C}" type="presParOf" srcId="{79D16898-44BE-4936-A6DC-F426688B261A}" destId="{06E4584A-60CB-42F6-9E84-FE795DD74381}" srcOrd="2" destOrd="0" presId="urn:microsoft.com/office/officeart/2005/8/layout/process5"/>
    <dgm:cxn modelId="{B5E5C5B6-5FC7-4618-89A1-6EC5A616510C}" type="presParOf" srcId="{79D16898-44BE-4936-A6DC-F426688B261A}" destId="{53998F68-E404-44B7-B4F0-1B25C092D770}" srcOrd="3" destOrd="0" presId="urn:microsoft.com/office/officeart/2005/8/layout/process5"/>
    <dgm:cxn modelId="{C9FCF849-977F-4397-A802-7D03F0E11799}" type="presParOf" srcId="{53998F68-E404-44B7-B4F0-1B25C092D770}" destId="{521B827A-0860-4886-B5AD-252C15E1CBFF}" srcOrd="0" destOrd="0" presId="urn:microsoft.com/office/officeart/2005/8/layout/process5"/>
    <dgm:cxn modelId="{3E4731C9-7225-4117-AFCA-7D5E6AD2B524}" type="presParOf" srcId="{79D16898-44BE-4936-A6DC-F426688B261A}" destId="{89AD86B9-2221-490D-8039-AC80F90CFA06}" srcOrd="4" destOrd="0" presId="urn:microsoft.com/office/officeart/2005/8/layout/process5"/>
    <dgm:cxn modelId="{48B5CB27-43ED-40A4-9576-7B65C7FB4AEA}" type="presParOf" srcId="{79D16898-44BE-4936-A6DC-F426688B261A}" destId="{B72F80CB-6766-479B-81F5-152410C153DB}" srcOrd="5" destOrd="0" presId="urn:microsoft.com/office/officeart/2005/8/layout/process5"/>
    <dgm:cxn modelId="{4CFAB135-38E1-453D-9D25-2C042FEB884C}" type="presParOf" srcId="{B72F80CB-6766-479B-81F5-152410C153DB}" destId="{29CC1807-7D78-4835-ACC4-78AB392FF119}" srcOrd="0" destOrd="0" presId="urn:microsoft.com/office/officeart/2005/8/layout/process5"/>
    <dgm:cxn modelId="{B6CDD6CE-83D1-44F2-A32E-37BA00067237}" type="presParOf" srcId="{79D16898-44BE-4936-A6DC-F426688B261A}" destId="{935429F2-CF04-4BE9-BC3B-A9D6C20C6417}" srcOrd="6" destOrd="0" presId="urn:microsoft.com/office/officeart/2005/8/layout/process5"/>
    <dgm:cxn modelId="{6185FD14-52A1-4774-8C39-375E476D34CC}" type="presParOf" srcId="{79D16898-44BE-4936-A6DC-F426688B261A}" destId="{B97740C8-F1A1-4AF6-B111-5A0D7EFCA0A7}" srcOrd="7" destOrd="0" presId="urn:microsoft.com/office/officeart/2005/8/layout/process5"/>
    <dgm:cxn modelId="{2436D446-DFEF-4F6C-9960-AC0CED4CD339}" type="presParOf" srcId="{B97740C8-F1A1-4AF6-B111-5A0D7EFCA0A7}" destId="{10E9D7DF-7E1B-4A4F-A0E5-F51B5638DD66}" srcOrd="0" destOrd="0" presId="urn:microsoft.com/office/officeart/2005/8/layout/process5"/>
    <dgm:cxn modelId="{FF9E0A78-2868-44CE-B1C4-ACE8469BA5E6}" type="presParOf" srcId="{79D16898-44BE-4936-A6DC-F426688B261A}" destId="{5239231C-2B61-4BEE-A540-6E852E5869A5}" srcOrd="8" destOrd="0" presId="urn:microsoft.com/office/officeart/2005/8/layout/process5"/>
    <dgm:cxn modelId="{E759286F-234D-4E1E-9895-3E66BB9D5120}" type="presParOf" srcId="{79D16898-44BE-4936-A6DC-F426688B261A}" destId="{5F27A62E-0FE8-48C4-99C6-B6E1B6B1E4B2}" srcOrd="9" destOrd="0" presId="urn:microsoft.com/office/officeart/2005/8/layout/process5"/>
    <dgm:cxn modelId="{75B07BD5-143A-47F1-A374-2C8798ECC948}" type="presParOf" srcId="{5F27A62E-0FE8-48C4-99C6-B6E1B6B1E4B2}" destId="{F81D507F-CDF6-4F69-B10C-BCFC9DD72D88}" srcOrd="0" destOrd="0" presId="urn:microsoft.com/office/officeart/2005/8/layout/process5"/>
    <dgm:cxn modelId="{251705B7-4142-4ACF-B943-A4F5ABB7A1C4}" type="presParOf" srcId="{79D16898-44BE-4936-A6DC-F426688B261A}" destId="{E7AD48EB-FDEF-4DC8-8B4A-B092D5EB8076}" srcOrd="10" destOrd="0" presId="urn:microsoft.com/office/officeart/2005/8/layout/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70CE63-C716-45AE-ADCF-1D09085F66C8}">
      <dsp:nvSpPr>
        <dsp:cNvPr id="0" name=""/>
        <dsp:cNvSpPr/>
      </dsp:nvSpPr>
      <dsp:spPr>
        <a:xfrm>
          <a:off x="1441" y="953726"/>
          <a:ext cx="2577136" cy="685054"/>
        </a:xfrm>
        <a:prstGeom prst="rect">
          <a:avLst/>
        </a:prstGeom>
        <a:solidFill>
          <a:srgbClr val="92D050"/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ysClr val="windowText" lastClr="000000"/>
              </a:solidFill>
            </a:rPr>
            <a:t>Technology Change</a:t>
          </a:r>
          <a:endParaRPr lang="en-US" sz="1900" b="1" kern="1200" dirty="0">
            <a:solidFill>
              <a:sysClr val="windowText" lastClr="000000"/>
            </a:solidFill>
          </a:endParaRPr>
        </a:p>
      </dsp:txBody>
      <dsp:txXfrm>
        <a:off x="1441" y="953726"/>
        <a:ext cx="2577136" cy="685054"/>
      </dsp:txXfrm>
    </dsp:sp>
    <dsp:sp modelId="{5C463A1C-B6E4-4286-AACD-B8F1412C5987}">
      <dsp:nvSpPr>
        <dsp:cNvPr id="0" name=""/>
        <dsp:cNvSpPr/>
      </dsp:nvSpPr>
      <dsp:spPr>
        <a:xfrm>
          <a:off x="1441" y="1739567"/>
          <a:ext cx="2577136" cy="2691354"/>
        </a:xfrm>
        <a:prstGeom prst="rect">
          <a:avLst/>
        </a:prstGeom>
        <a:solidFill>
          <a:srgbClr val="FFC000">
            <a:alpha val="90000"/>
          </a:srgb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12.5 kHz to 6.25 kHz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1.27 MHz to 5 MHz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Wideband to Broadband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Analog to Digital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FDD to TDD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No more demand for old technologies</a:t>
          </a:r>
          <a:endParaRPr lang="en-US" sz="1900" kern="1200" dirty="0"/>
        </a:p>
      </dsp:txBody>
      <dsp:txXfrm>
        <a:off x="1441" y="1739567"/>
        <a:ext cx="2577136" cy="2691354"/>
      </dsp:txXfrm>
    </dsp:sp>
    <dsp:sp modelId="{543B37A8-9371-4AE7-8FB6-B0A2AFAF7A8F}">
      <dsp:nvSpPr>
        <dsp:cNvPr id="0" name=""/>
        <dsp:cNvSpPr/>
      </dsp:nvSpPr>
      <dsp:spPr>
        <a:xfrm>
          <a:off x="2898762" y="953726"/>
          <a:ext cx="2287027" cy="685054"/>
        </a:xfrm>
        <a:prstGeom prst="rect">
          <a:avLst/>
        </a:prstGeom>
        <a:solidFill>
          <a:srgbClr val="92D050"/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ysClr val="windowText" lastClr="000000"/>
              </a:solidFill>
            </a:rPr>
            <a:t>Frequency Allocation Change</a:t>
          </a:r>
          <a:endParaRPr lang="en-US" sz="1900" b="1" kern="1200" dirty="0">
            <a:solidFill>
              <a:sysClr val="windowText" lastClr="000000"/>
            </a:solidFill>
          </a:endParaRPr>
        </a:p>
      </dsp:txBody>
      <dsp:txXfrm>
        <a:off x="2898762" y="953726"/>
        <a:ext cx="2287027" cy="685054"/>
      </dsp:txXfrm>
    </dsp:sp>
    <dsp:sp modelId="{F128ADFC-179E-4E67-8206-3B8E767C00F8}">
      <dsp:nvSpPr>
        <dsp:cNvPr id="0" name=""/>
        <dsp:cNvSpPr/>
      </dsp:nvSpPr>
      <dsp:spPr>
        <a:xfrm>
          <a:off x="2898762" y="1739567"/>
          <a:ext cx="2287027" cy="2691354"/>
        </a:xfrm>
        <a:prstGeom prst="rect">
          <a:avLst/>
        </a:prstGeom>
        <a:solidFill>
          <a:srgbClr val="FFC000">
            <a:alpha val="90000"/>
          </a:srgb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Dividing of big frequency bands between various services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Aggregation of frequency bands in favor of specific services</a:t>
          </a:r>
          <a:endParaRPr lang="en-US" sz="1900" kern="1200" dirty="0"/>
        </a:p>
      </dsp:txBody>
      <dsp:txXfrm>
        <a:off x="2898762" y="1739567"/>
        <a:ext cx="2287027" cy="2691354"/>
      </dsp:txXfrm>
    </dsp:sp>
    <dsp:sp modelId="{082B811D-6252-4C41-AC44-BCAF38D96BA9}">
      <dsp:nvSpPr>
        <dsp:cNvPr id="0" name=""/>
        <dsp:cNvSpPr/>
      </dsp:nvSpPr>
      <dsp:spPr>
        <a:xfrm>
          <a:off x="5505973" y="953726"/>
          <a:ext cx="2485472" cy="685054"/>
        </a:xfrm>
        <a:prstGeom prst="rect">
          <a:avLst/>
        </a:prstGeom>
        <a:solidFill>
          <a:srgbClr val="92D050"/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ysClr val="windowText" lastClr="000000"/>
              </a:solidFill>
            </a:rPr>
            <a:t>Market Change</a:t>
          </a:r>
          <a:endParaRPr lang="en-US" sz="1900" b="1" kern="1200" dirty="0">
            <a:solidFill>
              <a:sysClr val="windowText" lastClr="000000"/>
            </a:solidFill>
          </a:endParaRPr>
        </a:p>
      </dsp:txBody>
      <dsp:txXfrm>
        <a:off x="5505973" y="953726"/>
        <a:ext cx="2485472" cy="685054"/>
      </dsp:txXfrm>
    </dsp:sp>
    <dsp:sp modelId="{1FAE2F16-D377-4160-91D6-00AB81BEDFF4}">
      <dsp:nvSpPr>
        <dsp:cNvPr id="0" name=""/>
        <dsp:cNvSpPr/>
      </dsp:nvSpPr>
      <dsp:spPr>
        <a:xfrm>
          <a:off x="5505973" y="1739567"/>
          <a:ext cx="2485472" cy="2691354"/>
        </a:xfrm>
        <a:prstGeom prst="rect">
          <a:avLst/>
        </a:prstGeom>
        <a:solidFill>
          <a:srgbClr val="FFC000">
            <a:alpha val="90000"/>
          </a:srgb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Entrance of new operator into market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Merger or dividing of operators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Harmonization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Revenue optimization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</dsp:txBody>
      <dsp:txXfrm>
        <a:off x="5505973" y="1739567"/>
        <a:ext cx="2485472" cy="26913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80CD27-CC95-48D6-A982-107AD6F50C42}">
      <dsp:nvSpPr>
        <dsp:cNvPr id="0" name=""/>
        <dsp:cNvSpPr/>
      </dsp:nvSpPr>
      <dsp:spPr>
        <a:xfrm>
          <a:off x="0" y="1183"/>
          <a:ext cx="8229600" cy="1072579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381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>
              <a:solidFill>
                <a:sysClr val="windowText" lastClr="000000"/>
              </a:solidFill>
            </a:rPr>
            <a:t>increasing the level of spectrum sharing</a:t>
          </a:r>
          <a:endParaRPr lang="en-US" sz="2700" b="1" kern="1200" dirty="0">
            <a:solidFill>
              <a:sysClr val="windowText" lastClr="000000"/>
            </a:solidFill>
          </a:endParaRPr>
        </a:p>
      </dsp:txBody>
      <dsp:txXfrm>
        <a:off x="0" y="1183"/>
        <a:ext cx="8229600" cy="1072579"/>
      </dsp:txXfrm>
    </dsp:sp>
    <dsp:sp modelId="{2DA0AFE8-AC9A-4FC6-BE90-A5A0EC7D1885}">
      <dsp:nvSpPr>
        <dsp:cNvPr id="0" name=""/>
        <dsp:cNvSpPr/>
      </dsp:nvSpPr>
      <dsp:spPr>
        <a:xfrm>
          <a:off x="0" y="1151522"/>
          <a:ext cx="8229600" cy="1072579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381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>
              <a:solidFill>
                <a:sysClr val="windowText" lastClr="000000"/>
              </a:solidFill>
            </a:rPr>
            <a:t>reducing the channel bandwidth to increase the number of channels</a:t>
          </a:r>
          <a:endParaRPr lang="en-US" sz="2700" b="1" kern="1200" dirty="0">
            <a:solidFill>
              <a:sysClr val="windowText" lastClr="000000"/>
            </a:solidFill>
          </a:endParaRPr>
        </a:p>
      </dsp:txBody>
      <dsp:txXfrm>
        <a:off x="0" y="1151522"/>
        <a:ext cx="8229600" cy="1072579"/>
      </dsp:txXfrm>
    </dsp:sp>
    <dsp:sp modelId="{3223298A-B88A-486E-8A01-E53FA63EB50D}">
      <dsp:nvSpPr>
        <dsp:cNvPr id="0" name=""/>
        <dsp:cNvSpPr/>
      </dsp:nvSpPr>
      <dsp:spPr>
        <a:xfrm>
          <a:off x="0" y="2301861"/>
          <a:ext cx="8229600" cy="1072579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381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smtClean="0">
              <a:solidFill>
                <a:sysClr val="windowText" lastClr="000000"/>
              </a:solidFill>
            </a:rPr>
            <a:t>changing to more efficient modulation techniques that permit greater sharing</a:t>
          </a:r>
          <a:endParaRPr lang="en-US" sz="2700" b="1" kern="1200" dirty="0">
            <a:solidFill>
              <a:sysClr val="windowText" lastClr="000000"/>
            </a:solidFill>
          </a:endParaRPr>
        </a:p>
      </dsp:txBody>
      <dsp:txXfrm>
        <a:off x="0" y="2301861"/>
        <a:ext cx="8229600" cy="1072579"/>
      </dsp:txXfrm>
    </dsp:sp>
    <dsp:sp modelId="{9ABD8E63-905F-4537-862C-42263FA77E7A}">
      <dsp:nvSpPr>
        <dsp:cNvPr id="0" name=""/>
        <dsp:cNvSpPr/>
      </dsp:nvSpPr>
      <dsp:spPr>
        <a:xfrm>
          <a:off x="0" y="3452200"/>
          <a:ext cx="8229600" cy="1072579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381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>
              <a:solidFill>
                <a:sysClr val="windowText" lastClr="000000"/>
              </a:solidFill>
            </a:rPr>
            <a:t>reducing the frequency reuse distance</a:t>
          </a:r>
          <a:endParaRPr lang="en-US" sz="2700" b="1" kern="1200" dirty="0">
            <a:solidFill>
              <a:sysClr val="windowText" lastClr="000000"/>
            </a:solidFill>
          </a:endParaRPr>
        </a:p>
      </dsp:txBody>
      <dsp:txXfrm>
        <a:off x="0" y="3452200"/>
        <a:ext cx="8229600" cy="10725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1CB1DE-20CD-4A2D-8D04-97CEE271B536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A8DD5-568B-4E42-ACEC-8FF3A57006D0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rgbClr val="92D050">
            <a:alpha val="90000"/>
          </a:srgb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Order of Higher Positions</a:t>
          </a:r>
          <a:endParaRPr lang="en-US" sz="2700" kern="1200" dirty="0"/>
        </a:p>
      </dsp:txBody>
      <dsp:txXfrm>
        <a:off x="3775352" y="455027"/>
        <a:ext cx="2941875" cy="1071380"/>
      </dsp:txXfrm>
    </dsp:sp>
    <dsp:sp modelId="{F3260CBC-D2E5-4F45-BCEA-F5DDB1C025B3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rgbClr val="92D050">
            <a:alpha val="90000"/>
          </a:srgb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Spectrum Management</a:t>
          </a:r>
          <a:endParaRPr lang="en-US" sz="2700" kern="1200" dirty="0"/>
        </a:p>
      </dsp:txBody>
      <dsp:txXfrm>
        <a:off x="3775352" y="1660330"/>
        <a:ext cx="2941875" cy="1071380"/>
      </dsp:txXfrm>
    </dsp:sp>
    <dsp:sp modelId="{6BD640AE-A296-47BD-B5DC-9D31ADB598B1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rgbClr val="92D050">
            <a:alpha val="90000"/>
          </a:srgb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Stakeholders</a:t>
          </a:r>
          <a:endParaRPr lang="en-US" sz="2700" kern="1200" dirty="0"/>
        </a:p>
      </dsp:txBody>
      <dsp:txXfrm>
        <a:off x="3775352" y="2865632"/>
        <a:ext cx="2941875" cy="10713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D91F47-6975-4616-9733-9A65680C2A24}">
      <dsp:nvSpPr>
        <dsp:cNvPr id="0" name=""/>
        <dsp:cNvSpPr/>
      </dsp:nvSpPr>
      <dsp:spPr>
        <a:xfrm>
          <a:off x="1137" y="202"/>
          <a:ext cx="7846596" cy="61101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ysClr val="windowText" lastClr="000000"/>
              </a:solidFill>
            </a:rPr>
            <a:t>Redeployment Methods</a:t>
          </a:r>
          <a:endParaRPr lang="en-US" sz="2600" kern="1200" dirty="0">
            <a:solidFill>
              <a:sysClr val="windowText" lastClr="000000"/>
            </a:solidFill>
          </a:endParaRPr>
        </a:p>
      </dsp:txBody>
      <dsp:txXfrm>
        <a:off x="1137" y="202"/>
        <a:ext cx="7846596" cy="611018"/>
      </dsp:txXfrm>
    </dsp:sp>
    <dsp:sp modelId="{D944948A-3083-4897-840B-D1DC0D61E18D}">
      <dsp:nvSpPr>
        <dsp:cNvPr id="0" name=""/>
        <dsp:cNvSpPr/>
      </dsp:nvSpPr>
      <dsp:spPr>
        <a:xfrm>
          <a:off x="8796" y="703613"/>
          <a:ext cx="5260783" cy="61019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ysClr val="windowText" lastClr="000000"/>
              </a:solidFill>
            </a:rPr>
            <a:t>Regulatory spectrum redeployment</a:t>
          </a:r>
          <a:endParaRPr lang="en-US" sz="2000" b="1" kern="1200" dirty="0">
            <a:solidFill>
              <a:sysClr val="windowText" lastClr="000000"/>
            </a:solidFill>
          </a:endParaRPr>
        </a:p>
      </dsp:txBody>
      <dsp:txXfrm>
        <a:off x="8796" y="703613"/>
        <a:ext cx="5260783" cy="610196"/>
      </dsp:txXfrm>
    </dsp:sp>
    <dsp:sp modelId="{4022832D-FB8A-4623-AF08-F8EC99CCE017}">
      <dsp:nvSpPr>
        <dsp:cNvPr id="0" name=""/>
        <dsp:cNvSpPr/>
      </dsp:nvSpPr>
      <dsp:spPr>
        <a:xfrm>
          <a:off x="21615" y="1406202"/>
          <a:ext cx="2629101" cy="9233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ysClr val="windowText" lastClr="000000"/>
              </a:solidFill>
            </a:rPr>
            <a:t>At the expiration of the current license</a:t>
          </a:r>
          <a:endParaRPr lang="en-US" sz="2000" kern="1200" dirty="0">
            <a:solidFill>
              <a:sysClr val="windowText" lastClr="000000"/>
            </a:solidFill>
          </a:endParaRPr>
        </a:p>
      </dsp:txBody>
      <dsp:txXfrm>
        <a:off x="21615" y="1406202"/>
        <a:ext cx="2629101" cy="923323"/>
      </dsp:txXfrm>
    </dsp:sp>
    <dsp:sp modelId="{86A10DD4-ECA6-4190-9AC1-1D01BF6E0F63}">
      <dsp:nvSpPr>
        <dsp:cNvPr id="0" name=""/>
        <dsp:cNvSpPr/>
      </dsp:nvSpPr>
      <dsp:spPr>
        <a:xfrm>
          <a:off x="34396" y="2421919"/>
          <a:ext cx="2603538" cy="194792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4625" lvl="0" indent="-1746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ysClr val="windowText" lastClr="000000"/>
              </a:solidFill>
            </a:rPr>
            <a:t>--  Common for license periods about 1 to 2 years</a:t>
          </a:r>
        </a:p>
        <a:p>
          <a:pPr marL="174625" lvl="0" indent="-1746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ysClr val="windowText" lastClr="000000"/>
              </a:solidFill>
            </a:rPr>
            <a:t>--  Claims for compensation if license validity is 10 to 15 or licensee was expecting license renewal automatically</a:t>
          </a:r>
          <a:endParaRPr lang="en-US" sz="1600" kern="1200" dirty="0">
            <a:solidFill>
              <a:sysClr val="windowText" lastClr="000000"/>
            </a:solidFill>
          </a:endParaRPr>
        </a:p>
      </dsp:txBody>
      <dsp:txXfrm>
        <a:off x="34396" y="2421919"/>
        <a:ext cx="2603538" cy="1947925"/>
      </dsp:txXfrm>
    </dsp:sp>
    <dsp:sp modelId="{A81067DE-5CA1-44E5-BC1F-F204A482860F}">
      <dsp:nvSpPr>
        <dsp:cNvPr id="0" name=""/>
        <dsp:cNvSpPr/>
      </dsp:nvSpPr>
      <dsp:spPr>
        <a:xfrm>
          <a:off x="2749833" y="1406202"/>
          <a:ext cx="2506927" cy="9233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ysClr val="windowText" lastClr="000000"/>
              </a:solidFill>
            </a:rPr>
            <a:t>At the end of the equipment’s lifetime</a:t>
          </a:r>
          <a:endParaRPr lang="en-US" sz="2000" b="1" kern="1200" dirty="0">
            <a:solidFill>
              <a:sysClr val="windowText" lastClr="000000"/>
            </a:solidFill>
          </a:endParaRPr>
        </a:p>
      </dsp:txBody>
      <dsp:txXfrm>
        <a:off x="2749833" y="1406202"/>
        <a:ext cx="2506927" cy="923323"/>
      </dsp:txXfrm>
    </dsp:sp>
    <dsp:sp modelId="{5D3872AA-736D-4105-BA8E-E7992E6D8156}">
      <dsp:nvSpPr>
        <dsp:cNvPr id="0" name=""/>
        <dsp:cNvSpPr/>
      </dsp:nvSpPr>
      <dsp:spPr>
        <a:xfrm>
          <a:off x="2762020" y="2421919"/>
          <a:ext cx="2482553" cy="194198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4625" lvl="0" indent="-1746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ysClr val="windowText" lastClr="000000"/>
              </a:solidFill>
            </a:rPr>
            <a:t>-- Far advance announcement of redeployment </a:t>
          </a:r>
        </a:p>
        <a:p>
          <a:pPr marL="174625" lvl="0" indent="-1746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ysClr val="windowText" lastClr="000000"/>
              </a:solidFill>
            </a:rPr>
            <a:t>-- A fixed life time shall be set and then compensation may get necessary</a:t>
          </a:r>
          <a:endParaRPr lang="en-US" sz="1600" kern="1200" dirty="0">
            <a:solidFill>
              <a:sysClr val="windowText" lastClr="000000"/>
            </a:solidFill>
          </a:endParaRPr>
        </a:p>
      </dsp:txBody>
      <dsp:txXfrm>
        <a:off x="2762020" y="2421919"/>
        <a:ext cx="2482553" cy="1941988"/>
      </dsp:txXfrm>
    </dsp:sp>
    <dsp:sp modelId="{1502E16E-3B4F-4707-B719-011146A28799}">
      <dsp:nvSpPr>
        <dsp:cNvPr id="0" name=""/>
        <dsp:cNvSpPr/>
      </dsp:nvSpPr>
      <dsp:spPr>
        <a:xfrm>
          <a:off x="5468590" y="703613"/>
          <a:ext cx="2371484" cy="92332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ysClr val="windowText" lastClr="000000"/>
              </a:solidFill>
            </a:rPr>
            <a:t>Voluntary spectrum redeployment</a:t>
          </a:r>
          <a:endParaRPr lang="en-US" sz="2000" b="1" kern="1200" dirty="0">
            <a:solidFill>
              <a:sysClr val="windowText" lastClr="000000"/>
            </a:solidFill>
          </a:endParaRPr>
        </a:p>
      </dsp:txBody>
      <dsp:txXfrm>
        <a:off x="5468590" y="703613"/>
        <a:ext cx="2371484" cy="923323"/>
      </dsp:txXfrm>
    </dsp:sp>
    <dsp:sp modelId="{B61B882B-A41E-4CA8-B14A-4264A62ADB4D}">
      <dsp:nvSpPr>
        <dsp:cNvPr id="0" name=""/>
        <dsp:cNvSpPr/>
      </dsp:nvSpPr>
      <dsp:spPr>
        <a:xfrm>
          <a:off x="5473215" y="1719329"/>
          <a:ext cx="2362234" cy="2672956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4625" lvl="0" indent="-174625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ysClr val="windowText" lastClr="000000"/>
              </a:solidFill>
            </a:rPr>
            <a:t>--  Cost of use is more than benefit</a:t>
          </a:r>
        </a:p>
        <a:p>
          <a:pPr marL="174625" lvl="0" indent="-174625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ysClr val="windowText" lastClr="000000"/>
              </a:solidFill>
            </a:rPr>
            <a:t>--  Raising of spectrum price</a:t>
          </a:r>
        </a:p>
        <a:p>
          <a:pPr marL="174625" lvl="0" indent="-174625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ysClr val="windowText" lastClr="000000"/>
              </a:solidFill>
            </a:rPr>
            <a:t>Suitable for long term </a:t>
          </a:r>
        </a:p>
        <a:p>
          <a:pPr marL="174625" lvl="0" indent="-174625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ysClr val="windowText" lastClr="000000"/>
              </a:solidFill>
            </a:rPr>
            <a:t>--  re-farming is</a:t>
          </a:r>
        </a:p>
        <a:p>
          <a:pPr marL="174625" lvl="0" indent="-174625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ysClr val="windowText" lastClr="000000"/>
              </a:solidFill>
            </a:rPr>
            <a:t>Suitable </a:t>
          </a:r>
          <a:r>
            <a:rPr lang="en-GB" sz="1700" kern="1200" dirty="0" smtClean="0">
              <a:solidFill>
                <a:sysClr val="windowText" lastClr="000000"/>
              </a:solidFill>
            </a:rPr>
            <a:t>for technology improvement </a:t>
          </a:r>
          <a:endParaRPr lang="en-US" sz="1700" kern="1200" dirty="0">
            <a:solidFill>
              <a:sysClr val="windowText" lastClr="000000"/>
            </a:solidFill>
          </a:endParaRPr>
        </a:p>
      </dsp:txBody>
      <dsp:txXfrm>
        <a:off x="5473215" y="1719329"/>
        <a:ext cx="2362234" cy="267295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88C39B-7E00-4A96-9A07-C33FB4D4CFCA}">
      <dsp:nvSpPr>
        <dsp:cNvPr id="0" name=""/>
        <dsp:cNvSpPr/>
      </dsp:nvSpPr>
      <dsp:spPr>
        <a:xfrm>
          <a:off x="0" y="52015"/>
          <a:ext cx="8229599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FFFF00"/>
              </a:solidFill>
            </a:rPr>
            <a:t>Method 1: </a:t>
          </a:r>
          <a:r>
            <a:rPr lang="en-GB" sz="2400" b="1" kern="1200" dirty="0" smtClean="0">
              <a:solidFill>
                <a:schemeClr val="tx1"/>
              </a:solidFill>
            </a:rPr>
            <a:t>Migration to frequency bands within the tuning range of the equipment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0" y="52015"/>
        <a:ext cx="8229599" cy="954719"/>
      </dsp:txXfrm>
    </dsp:sp>
    <dsp:sp modelId="{095E8A44-9544-4753-AFDF-35C987EA13D3}">
      <dsp:nvSpPr>
        <dsp:cNvPr id="0" name=""/>
        <dsp:cNvSpPr/>
      </dsp:nvSpPr>
      <dsp:spPr>
        <a:xfrm>
          <a:off x="0" y="1006735"/>
          <a:ext cx="8229599" cy="39744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900" kern="1200" dirty="0" smtClean="0"/>
            <a:t>No cost or only requires costs of equipment re-tuning and test</a:t>
          </a:r>
          <a:endParaRPr lang="en-US" sz="1900" kern="1200" dirty="0"/>
        </a:p>
      </dsp:txBody>
      <dsp:txXfrm>
        <a:off x="0" y="1006735"/>
        <a:ext cx="8229599" cy="397440"/>
      </dsp:txXfrm>
    </dsp:sp>
    <dsp:sp modelId="{59C6538D-46D9-4185-89F2-D8EC14B1335A}">
      <dsp:nvSpPr>
        <dsp:cNvPr id="0" name=""/>
        <dsp:cNvSpPr/>
      </dsp:nvSpPr>
      <dsp:spPr>
        <a:xfrm>
          <a:off x="0" y="1404175"/>
          <a:ext cx="8229599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FFFF00"/>
              </a:solidFill>
            </a:rPr>
            <a:t>Method 2:</a:t>
          </a:r>
          <a:r>
            <a:rPr lang="en-GB" sz="2400" b="1" kern="1200" dirty="0" smtClean="0">
              <a:solidFill>
                <a:schemeClr val="tx1"/>
              </a:solidFill>
            </a:rPr>
            <a:t> Migration into other frequency bands outside the tuning range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0" y="1404175"/>
        <a:ext cx="8229599" cy="954719"/>
      </dsp:txXfrm>
    </dsp:sp>
    <dsp:sp modelId="{52106361-6D12-4AF3-B691-A050A6A692B0}">
      <dsp:nvSpPr>
        <dsp:cNvPr id="0" name=""/>
        <dsp:cNvSpPr/>
      </dsp:nvSpPr>
      <dsp:spPr>
        <a:xfrm>
          <a:off x="0" y="2358895"/>
          <a:ext cx="8229599" cy="9936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900" kern="1200" dirty="0" smtClean="0"/>
            <a:t>upgrading of RF sections and probably IF sections may get inevitable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900" kern="1200" dirty="0" smtClean="0"/>
            <a:t>May get impossible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900" kern="1200" dirty="0" smtClean="0"/>
            <a:t>May require a long transition period</a:t>
          </a:r>
          <a:endParaRPr lang="en-US" sz="1900" kern="1200" dirty="0"/>
        </a:p>
      </dsp:txBody>
      <dsp:txXfrm>
        <a:off x="0" y="2358895"/>
        <a:ext cx="8229599" cy="993600"/>
      </dsp:txXfrm>
    </dsp:sp>
    <dsp:sp modelId="{74A65FA6-DF56-4D0A-8922-7FED6BADF792}">
      <dsp:nvSpPr>
        <dsp:cNvPr id="0" name=""/>
        <dsp:cNvSpPr/>
      </dsp:nvSpPr>
      <dsp:spPr>
        <a:xfrm>
          <a:off x="0" y="3352495"/>
          <a:ext cx="8229599" cy="724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FFFF00"/>
              </a:solidFill>
            </a:rPr>
            <a:t>Method 3:</a:t>
          </a:r>
          <a:r>
            <a:rPr lang="en-GB" sz="2400" b="1" kern="1200" dirty="0" smtClean="0">
              <a:solidFill>
                <a:schemeClr val="tx1"/>
              </a:solidFill>
            </a:rPr>
            <a:t> Migration to achieve greater spectral efficiency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0" y="3352495"/>
        <a:ext cx="8229599" cy="724011"/>
      </dsp:txXfrm>
    </dsp:sp>
    <dsp:sp modelId="{D09B44E5-E395-466B-85C3-D04DA3192AB4}">
      <dsp:nvSpPr>
        <dsp:cNvPr id="0" name=""/>
        <dsp:cNvSpPr/>
      </dsp:nvSpPr>
      <dsp:spPr>
        <a:xfrm>
          <a:off x="0" y="4076507"/>
          <a:ext cx="8229599" cy="39744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900" kern="1200" dirty="0" smtClean="0"/>
            <a:t>Almost certainly require the purchase of some new equipment</a:t>
          </a:r>
          <a:endParaRPr lang="en-US" sz="1900" kern="1200" dirty="0"/>
        </a:p>
      </dsp:txBody>
      <dsp:txXfrm>
        <a:off x="0" y="4076507"/>
        <a:ext cx="8229599" cy="3974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06E823-5EE9-416C-B93E-521D22609E85}">
      <dsp:nvSpPr>
        <dsp:cNvPr id="0" name=""/>
        <dsp:cNvSpPr/>
      </dsp:nvSpPr>
      <dsp:spPr>
        <a:xfrm>
          <a:off x="842" y="0"/>
          <a:ext cx="2055907" cy="152068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ysClr val="windowText" lastClr="000000"/>
              </a:solidFill>
            </a:rPr>
            <a:t>Evaluate the various cost elements</a:t>
          </a:r>
          <a:endParaRPr lang="en-US" sz="2000" b="1" kern="1200" dirty="0">
            <a:solidFill>
              <a:sysClr val="windowText" lastClr="000000"/>
            </a:solidFill>
          </a:endParaRPr>
        </a:p>
      </dsp:txBody>
      <dsp:txXfrm>
        <a:off x="842" y="0"/>
        <a:ext cx="2055907" cy="1520688"/>
      </dsp:txXfrm>
    </dsp:sp>
    <dsp:sp modelId="{85C6F772-CE60-44B9-8DD9-D72C6B746693}">
      <dsp:nvSpPr>
        <dsp:cNvPr id="0" name=""/>
        <dsp:cNvSpPr/>
      </dsp:nvSpPr>
      <dsp:spPr>
        <a:xfrm rot="2300">
          <a:off x="2141945" y="641163"/>
          <a:ext cx="205243" cy="239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2300">
        <a:off x="2141945" y="641163"/>
        <a:ext cx="205243" cy="239988"/>
      </dsp:txXfrm>
    </dsp:sp>
    <dsp:sp modelId="{06E4584A-60CB-42F6-9E84-FE795DD74381}">
      <dsp:nvSpPr>
        <dsp:cNvPr id="0" name=""/>
        <dsp:cNvSpPr/>
      </dsp:nvSpPr>
      <dsp:spPr>
        <a:xfrm>
          <a:off x="2444002" y="0"/>
          <a:ext cx="1803319" cy="152378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ysClr val="windowText" lastClr="000000"/>
              </a:solidFill>
            </a:rPr>
            <a:t>Decide on redeployment principles</a:t>
          </a:r>
          <a:endParaRPr lang="en-US" sz="2000" b="1" kern="1200" dirty="0">
            <a:solidFill>
              <a:sysClr val="windowText" lastClr="000000"/>
            </a:solidFill>
          </a:endParaRPr>
        </a:p>
      </dsp:txBody>
      <dsp:txXfrm>
        <a:off x="2444002" y="0"/>
        <a:ext cx="1803319" cy="1523789"/>
      </dsp:txXfrm>
    </dsp:sp>
    <dsp:sp modelId="{53998F68-E404-44B7-B4F0-1B25C092D770}">
      <dsp:nvSpPr>
        <dsp:cNvPr id="0" name=""/>
        <dsp:cNvSpPr/>
      </dsp:nvSpPr>
      <dsp:spPr>
        <a:xfrm rot="21598160">
          <a:off x="4332702" y="641317"/>
          <a:ext cx="205690" cy="239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21598160">
        <a:off x="4332702" y="641317"/>
        <a:ext cx="205690" cy="239988"/>
      </dsp:txXfrm>
    </dsp:sp>
    <dsp:sp modelId="{89AD86B9-2221-490D-8039-AC80F90CFA06}">
      <dsp:nvSpPr>
        <dsp:cNvPr id="0" name=""/>
        <dsp:cNvSpPr/>
      </dsp:nvSpPr>
      <dsp:spPr>
        <a:xfrm>
          <a:off x="4635416" y="0"/>
          <a:ext cx="3213455" cy="152068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ysClr val="windowText" lastClr="000000"/>
              </a:solidFill>
            </a:rPr>
            <a:t>Propose a schedule for the redeployment operation</a:t>
          </a:r>
          <a:endParaRPr lang="en-US" sz="2000" b="1" kern="1200" dirty="0">
            <a:solidFill>
              <a:sysClr val="windowText" lastClr="000000"/>
            </a:solidFill>
          </a:endParaRPr>
        </a:p>
      </dsp:txBody>
      <dsp:txXfrm>
        <a:off x="4635416" y="0"/>
        <a:ext cx="3213455" cy="1520688"/>
      </dsp:txXfrm>
    </dsp:sp>
    <dsp:sp modelId="{B72F80CB-6766-479B-81F5-152410C153DB}">
      <dsp:nvSpPr>
        <dsp:cNvPr id="0" name=""/>
        <dsp:cNvSpPr/>
      </dsp:nvSpPr>
      <dsp:spPr>
        <a:xfrm rot="4430892">
          <a:off x="6391135" y="1655738"/>
          <a:ext cx="290160" cy="239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4430892">
        <a:off x="6391135" y="1655738"/>
        <a:ext cx="290160" cy="239988"/>
      </dsp:txXfrm>
    </dsp:sp>
    <dsp:sp modelId="{935429F2-CF04-4BE9-BC3B-A9D6C20C6417}">
      <dsp:nvSpPr>
        <dsp:cNvPr id="0" name=""/>
        <dsp:cNvSpPr/>
      </dsp:nvSpPr>
      <dsp:spPr>
        <a:xfrm>
          <a:off x="5759810" y="2046551"/>
          <a:ext cx="2089060" cy="130995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ysClr val="windowText" lastClr="000000"/>
              </a:solidFill>
            </a:rPr>
            <a:t>to organize the supervision of the procedure</a:t>
          </a:r>
          <a:endParaRPr lang="en-US" sz="2000" b="1" kern="1200" dirty="0">
            <a:solidFill>
              <a:sysClr val="windowText" lastClr="000000"/>
            </a:solidFill>
          </a:endParaRPr>
        </a:p>
      </dsp:txBody>
      <dsp:txXfrm>
        <a:off x="5759810" y="2046551"/>
        <a:ext cx="2089060" cy="1309959"/>
      </dsp:txXfrm>
    </dsp:sp>
    <dsp:sp modelId="{B97740C8-F1A1-4AF6-B111-5A0D7EFCA0A7}">
      <dsp:nvSpPr>
        <dsp:cNvPr id="0" name=""/>
        <dsp:cNvSpPr/>
      </dsp:nvSpPr>
      <dsp:spPr>
        <a:xfrm rot="10790251">
          <a:off x="5271060" y="2585395"/>
          <a:ext cx="345384" cy="239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790251">
        <a:off x="5271060" y="2585395"/>
        <a:ext cx="345384" cy="239988"/>
      </dsp:txXfrm>
    </dsp:sp>
    <dsp:sp modelId="{5239231C-2B61-4BEE-A540-6E852E5869A5}">
      <dsp:nvSpPr>
        <dsp:cNvPr id="0" name=""/>
        <dsp:cNvSpPr/>
      </dsp:nvSpPr>
      <dsp:spPr>
        <a:xfrm>
          <a:off x="3210136" y="2075370"/>
          <a:ext cx="1898008" cy="126732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ysClr val="windowText" lastClr="000000"/>
              </a:solidFill>
            </a:rPr>
            <a:t>to manage the redeployment fund</a:t>
          </a:r>
          <a:endParaRPr lang="en-US" sz="2000" b="1" kern="1200" dirty="0">
            <a:solidFill>
              <a:sysClr val="windowText" lastClr="000000"/>
            </a:solidFill>
          </a:endParaRPr>
        </a:p>
      </dsp:txBody>
      <dsp:txXfrm>
        <a:off x="3210136" y="2075370"/>
        <a:ext cx="1898008" cy="1267324"/>
      </dsp:txXfrm>
    </dsp:sp>
    <dsp:sp modelId="{5F27A62E-0FE8-48C4-99C6-B6E1B6B1E4B2}">
      <dsp:nvSpPr>
        <dsp:cNvPr id="0" name=""/>
        <dsp:cNvSpPr/>
      </dsp:nvSpPr>
      <dsp:spPr>
        <a:xfrm rot="10759468">
          <a:off x="2757846" y="2603677"/>
          <a:ext cx="319632" cy="239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10759468">
        <a:off x="2757846" y="2603677"/>
        <a:ext cx="319632" cy="239988"/>
      </dsp:txXfrm>
    </dsp:sp>
    <dsp:sp modelId="{E7AD48EB-FDEF-4DC8-8B4A-B092D5EB8076}">
      <dsp:nvSpPr>
        <dsp:cNvPr id="0" name=""/>
        <dsp:cNvSpPr/>
      </dsp:nvSpPr>
      <dsp:spPr>
        <a:xfrm>
          <a:off x="0" y="2101028"/>
          <a:ext cx="2607097" cy="128334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ysClr val="windowText" lastClr="000000"/>
              </a:solidFill>
            </a:rPr>
            <a:t>To ask public to provide authority with their concerns</a:t>
          </a:r>
          <a:endParaRPr lang="en-US" sz="2000" b="1" kern="1200" dirty="0">
            <a:solidFill>
              <a:sysClr val="windowText" lastClr="000000"/>
            </a:solidFill>
          </a:endParaRPr>
        </a:p>
      </dsp:txBody>
      <dsp:txXfrm>
        <a:off x="0" y="2101028"/>
        <a:ext cx="2607097" cy="1283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7EAAE-A5AF-4522-9E0F-E672859C6147}" type="datetimeFigureOut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2FC47-0469-4C6E-80DA-973073E949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095392"/>
            <a:ext cx="8574088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5183-7A06-4B55-ADA5-4E8D7348B34F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1665-8B30-4E9D-AFF8-E942C1753074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7BB1-36BF-410E-AA42-97522BCC6A83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71C0-33C8-40F2-8B87-0696D9A3AB76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456384" cy="365125"/>
          </a:xfrm>
        </p:spPr>
        <p:txBody>
          <a:bodyPr/>
          <a:lstStyle/>
          <a:p>
            <a:r>
              <a:rPr lang="en-US" dirty="0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egoOfCRAOnl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57040" y="332656"/>
            <a:ext cx="688168" cy="504056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028384" y="81261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Communications Regulatory</a:t>
            </a:r>
            <a:r>
              <a:rPr lang="en-US" sz="800" b="1" baseline="0" dirty="0" smtClean="0"/>
              <a:t> Authority</a:t>
            </a:r>
            <a:endParaRPr lang="en-US" sz="800" b="1" dirty="0"/>
          </a:p>
        </p:txBody>
      </p:sp>
      <p:pic>
        <p:nvPicPr>
          <p:cNvPr id="9" name="Picture 2" descr="http://www.aptsec.org/sites/default/files/IWG/logogreen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188640"/>
            <a:ext cx="836040" cy="720079"/>
          </a:xfrm>
          <a:prstGeom prst="rect">
            <a:avLst/>
          </a:prstGeom>
          <a:noFill/>
        </p:spPr>
      </p:pic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9C61-49D5-4440-83A1-493E33DCE264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D016-019F-46C6-AEA1-CA2BAD206BA4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SATRC 2014 March , WG on Spectrum , Tehran Iran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CA1F-DB40-45F7-9F61-5F8B71301C76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SATRC 2014 March , WG on Spectrum , Tehran Iran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E20B-4082-456C-BA62-73642CF3BC67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SATRC 2014 March , WG on Spectrum , Tehran Iran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7B6C-D1A2-4D32-858B-9A3D1E397184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SATRC 2014 March , WG on Spectrum , Tehran Iran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6137-EA6F-4A8D-A511-18204BD98108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SATRC 2014 March , WG on Spectrum , Tehran Iran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CBDA-7007-409C-811D-6133DA22888B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SATRC 2014 March , WG on Spectrum , Tehran Iran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39895-8F82-49B2-8853-B99729FD8924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B1597-7AB8-4183-99CB-A82B0944AF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Spectrum Re-farming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meeting of </a:t>
            </a:r>
            <a:r>
              <a:rPr lang="en-US" dirty="0" smtClean="0">
                <a:solidFill>
                  <a:schemeClr val="tx1"/>
                </a:solidFill>
              </a:rPr>
              <a:t>SATRC Working Group on Spectrum, 11-12 March 2014, Tehran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600" dirty="0" smtClean="0"/>
              <a:t>Dr. </a:t>
            </a:r>
            <a:r>
              <a:rPr lang="en-US" sz="2600" dirty="0" err="1" smtClean="0"/>
              <a:t>Azim</a:t>
            </a:r>
            <a:r>
              <a:rPr lang="en-US" sz="2600" dirty="0" smtClean="0"/>
              <a:t> </a:t>
            </a:r>
            <a:r>
              <a:rPr lang="en-US" sz="2600" dirty="0" err="1" smtClean="0"/>
              <a:t>Fard</a:t>
            </a:r>
            <a:endParaRPr lang="en-US" sz="2600" dirty="0" smtClean="0"/>
          </a:p>
          <a:p>
            <a:r>
              <a:rPr lang="en-US" sz="2600" dirty="0" smtClean="0"/>
              <a:t>Communications Regulatory Authority</a:t>
            </a:r>
            <a:endParaRPr lang="en-US" sz="2600" dirty="0"/>
          </a:p>
        </p:txBody>
      </p:sp>
      <p:pic>
        <p:nvPicPr>
          <p:cNvPr id="23554" name="Picture 2" descr="http://www.aptsec.org/sites/default/files/IWG/logogree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188640"/>
            <a:ext cx="1101481" cy="948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Redeployment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71C0-33C8-40F2-8B87-0696D9A3AB76}" type="datetime1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 descr="H:\Clip Art\volunteer-clipart-illustration-437129.jpg"/>
          <p:cNvPicPr>
            <a:picLocks noChangeAspect="1" noChangeArrowheads="1"/>
          </p:cNvPicPr>
          <p:nvPr/>
        </p:nvPicPr>
        <p:blipFill>
          <a:blip r:embed="rId2" cstate="print"/>
          <a:srcRect l="20233" r="20233" b="4101"/>
          <a:stretch>
            <a:fillRect/>
          </a:stretch>
        </p:blipFill>
        <p:spPr bwMode="auto">
          <a:xfrm>
            <a:off x="6660232" y="1916832"/>
            <a:ext cx="936623" cy="1584176"/>
          </a:xfrm>
          <a:prstGeom prst="rect">
            <a:avLst/>
          </a:prstGeom>
          <a:noFill/>
        </p:spPr>
      </p:pic>
      <p:graphicFrame>
        <p:nvGraphicFramePr>
          <p:cNvPr id="10" name="Diagram 9"/>
          <p:cNvGraphicFramePr/>
          <p:nvPr/>
        </p:nvGraphicFramePr>
        <p:xfrm>
          <a:off x="683568" y="1484784"/>
          <a:ext cx="784887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Cost of </a:t>
            </a:r>
            <a:br>
              <a:rPr lang="en-US" dirty="0" smtClean="0"/>
            </a:br>
            <a:r>
              <a:rPr lang="en-US" dirty="0" smtClean="0"/>
              <a:t>Spectrum Redeployment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71C0-33C8-40F2-8B87-0696D9A3AB76}" type="datetime1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11560" y="1916832"/>
            <a:ext cx="7920880" cy="27363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Classification of Utilities</a:t>
            </a:r>
            <a:br>
              <a:rPr lang="en-GB" dirty="0" smtClean="0"/>
            </a:br>
            <a:r>
              <a:rPr lang="en-GB" sz="3100" dirty="0" smtClean="0"/>
              <a:t>(French experience from ITU-R SM.1603)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4653137"/>
            <a:ext cx="7416824" cy="1512168"/>
          </a:xfrm>
        </p:spPr>
        <p:txBody>
          <a:bodyPr>
            <a:normAutofit fontScale="92500" lnSpcReduction="20000"/>
          </a:bodyPr>
          <a:lstStyle/>
          <a:p>
            <a:endParaRPr lang="en-GB" sz="1000" i="1" dirty="0" smtClean="0"/>
          </a:p>
          <a:p>
            <a:r>
              <a:rPr lang="en-GB" sz="2400" i="1" dirty="0" err="1" smtClean="0"/>
              <a:t>U</a:t>
            </a:r>
            <a:r>
              <a:rPr lang="en-GB" sz="2400" i="1" baseline="-25000" dirty="0" err="1" smtClean="0"/>
              <a:t>incomer</a:t>
            </a:r>
            <a:r>
              <a:rPr lang="en-GB" sz="2400" i="1" baseline="-25000" dirty="0" smtClean="0"/>
              <a:t> </a:t>
            </a:r>
            <a:r>
              <a:rPr lang="en-GB" sz="2400" i="1" dirty="0" smtClean="0"/>
              <a:t>: 	 </a:t>
            </a:r>
            <a:r>
              <a:rPr lang="en-GB" sz="2800" i="1" dirty="0" smtClean="0"/>
              <a:t>utility of operator who replaces</a:t>
            </a:r>
            <a:r>
              <a:rPr lang="en-GB" sz="2800" dirty="0" smtClean="0"/>
              <a:t> </a:t>
            </a:r>
            <a:r>
              <a:rPr lang="en-GB" sz="2800" dirty="0" err="1" smtClean="0"/>
              <a:t>outgoer</a:t>
            </a:r>
            <a:endParaRPr lang="en-GB" sz="2400" i="1" baseline="-25000" dirty="0" smtClean="0"/>
          </a:p>
          <a:p>
            <a:r>
              <a:rPr lang="en-GB" sz="2400" i="1" dirty="0" err="1" smtClean="0"/>
              <a:t>U</a:t>
            </a:r>
            <a:r>
              <a:rPr lang="en-GB" sz="2400" i="1" baseline="-25000" dirty="0" err="1" smtClean="0"/>
              <a:t>outgoer</a:t>
            </a:r>
            <a:r>
              <a:rPr lang="en-GB" sz="2400" i="1" baseline="-25000" dirty="0" smtClean="0"/>
              <a:t> </a:t>
            </a:r>
            <a:r>
              <a:rPr lang="en-GB" sz="2400" i="1" dirty="0" smtClean="0"/>
              <a:t>: 	</a:t>
            </a:r>
            <a:r>
              <a:rPr lang="en-GB" sz="2800" i="1" dirty="0" smtClean="0"/>
              <a:t>utility of operator leaving the spectrum</a:t>
            </a:r>
            <a:r>
              <a:rPr lang="en-GB" sz="2800" dirty="0" smtClean="0"/>
              <a:t> </a:t>
            </a:r>
            <a:endParaRPr lang="en-GB" sz="2400" i="1" dirty="0" smtClean="0"/>
          </a:p>
          <a:p>
            <a:r>
              <a:rPr lang="en-GB" sz="2400" i="1" dirty="0" err="1" smtClean="0"/>
              <a:t>C</a:t>
            </a:r>
            <a:r>
              <a:rPr lang="en-GB" sz="2400" i="1" baseline="-25000" dirty="0" err="1" smtClean="0"/>
              <a:t>removal</a:t>
            </a:r>
            <a:r>
              <a:rPr lang="en-GB" sz="2400" i="1" baseline="-25000" dirty="0" smtClean="0"/>
              <a:t> </a:t>
            </a:r>
            <a:r>
              <a:rPr lang="en-GB" sz="2400" i="1" dirty="0" smtClean="0"/>
              <a:t>: 	</a:t>
            </a:r>
            <a:r>
              <a:rPr lang="en-GB" sz="2800" i="1" dirty="0" smtClean="0"/>
              <a:t>spectrum redeployment cost</a:t>
            </a:r>
            <a:r>
              <a:rPr lang="en-GB" sz="28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71C0-33C8-40F2-8B87-0696D9A3AB76}" type="datetime1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1560" y="218570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err="1" smtClean="0"/>
              <a:t>U</a:t>
            </a:r>
            <a:r>
              <a:rPr lang="en-GB" sz="2800" i="1" baseline="-25000" dirty="0" err="1" smtClean="0"/>
              <a:t>incomer</a:t>
            </a:r>
            <a:r>
              <a:rPr lang="en-GB" sz="2800" dirty="0" smtClean="0"/>
              <a:t> &gt; </a:t>
            </a:r>
            <a:r>
              <a:rPr lang="en-GB" sz="2800" i="1" dirty="0" err="1" smtClean="0"/>
              <a:t>U</a:t>
            </a:r>
            <a:r>
              <a:rPr lang="en-GB" sz="2800" i="1" baseline="-25000" dirty="0" err="1" smtClean="0"/>
              <a:t>outgoer</a:t>
            </a:r>
            <a:r>
              <a:rPr lang="en-GB" sz="2800" dirty="0" smtClean="0"/>
              <a:t> + </a:t>
            </a:r>
            <a:r>
              <a:rPr lang="en-GB" sz="2800" i="1" dirty="0" err="1" smtClean="0"/>
              <a:t>C</a:t>
            </a:r>
            <a:r>
              <a:rPr lang="en-GB" sz="2800" i="1" baseline="-25000" dirty="0" err="1" smtClean="0"/>
              <a:t>removal</a:t>
            </a:r>
            <a:endParaRPr lang="en-US" sz="2800" dirty="0"/>
          </a:p>
        </p:txBody>
      </p:sp>
      <p:sp>
        <p:nvSpPr>
          <p:cNvPr id="9" name="Right Arrow 8"/>
          <p:cNvSpPr/>
          <p:nvPr/>
        </p:nvSpPr>
        <p:spPr>
          <a:xfrm>
            <a:off x="4716016" y="220486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80112" y="206084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removal is socially and economically optimal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304979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err="1" smtClean="0"/>
              <a:t>U</a:t>
            </a:r>
            <a:r>
              <a:rPr lang="en-GB" sz="2800" i="1" baseline="-25000" dirty="0" err="1" smtClean="0"/>
              <a:t>incomer</a:t>
            </a:r>
            <a:r>
              <a:rPr lang="en-GB" sz="2800" dirty="0" smtClean="0"/>
              <a:t> &lt; </a:t>
            </a:r>
            <a:r>
              <a:rPr lang="en-GB" sz="2800" i="1" dirty="0" err="1" smtClean="0"/>
              <a:t>U</a:t>
            </a:r>
            <a:r>
              <a:rPr lang="en-GB" sz="2800" i="1" baseline="-25000" dirty="0" err="1" smtClean="0"/>
              <a:t>outgoer</a:t>
            </a:r>
            <a:r>
              <a:rPr lang="en-GB" sz="2800" dirty="0" smtClean="0"/>
              <a:t> </a:t>
            </a:r>
            <a:endParaRPr lang="en-US" sz="2800" dirty="0"/>
          </a:p>
        </p:txBody>
      </p:sp>
      <p:sp>
        <p:nvSpPr>
          <p:cNvPr id="12" name="Right Arrow 11"/>
          <p:cNvSpPr/>
          <p:nvPr/>
        </p:nvSpPr>
        <p:spPr>
          <a:xfrm>
            <a:off x="3995936" y="3140968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20072" y="2886035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removal is not socially </a:t>
            </a:r>
            <a:br>
              <a:rPr lang="en-GB" sz="2400" dirty="0" smtClean="0"/>
            </a:br>
            <a:r>
              <a:rPr lang="en-GB" sz="2400" dirty="0" smtClean="0"/>
              <a:t>and economically optimal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3913892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err="1" smtClean="0"/>
              <a:t>U</a:t>
            </a:r>
            <a:r>
              <a:rPr lang="en-GB" sz="2800" i="1" baseline="-25000" dirty="0" err="1" smtClean="0"/>
              <a:t>outgoer</a:t>
            </a:r>
            <a:r>
              <a:rPr lang="en-GB" sz="2800" dirty="0" smtClean="0"/>
              <a:t> &lt; </a:t>
            </a:r>
            <a:r>
              <a:rPr lang="en-GB" sz="2800" i="1" dirty="0" err="1" smtClean="0"/>
              <a:t>U</a:t>
            </a:r>
            <a:r>
              <a:rPr lang="en-GB" sz="2800" i="1" baseline="-25000" dirty="0" err="1" smtClean="0"/>
              <a:t>incomer</a:t>
            </a:r>
            <a:r>
              <a:rPr lang="en-GB" sz="2800" dirty="0" smtClean="0"/>
              <a:t> &lt; </a:t>
            </a:r>
            <a:r>
              <a:rPr lang="en-GB" sz="2800" i="1" dirty="0" err="1" smtClean="0"/>
              <a:t>U</a:t>
            </a:r>
            <a:r>
              <a:rPr lang="en-GB" sz="2800" i="1" baseline="-25000" dirty="0" err="1" smtClean="0"/>
              <a:t>outgoer</a:t>
            </a:r>
            <a:r>
              <a:rPr lang="en-GB" sz="2800" dirty="0" smtClean="0"/>
              <a:t> + </a:t>
            </a:r>
            <a:r>
              <a:rPr lang="en-GB" sz="2800" i="1" dirty="0" err="1" smtClean="0"/>
              <a:t>C</a:t>
            </a:r>
            <a:r>
              <a:rPr lang="en-GB" sz="2800" i="1" baseline="-25000" dirty="0" err="1" smtClean="0"/>
              <a:t>removal</a:t>
            </a:r>
            <a:endParaRPr lang="en-US" sz="2800" dirty="0"/>
          </a:p>
        </p:txBody>
      </p:sp>
      <p:sp>
        <p:nvSpPr>
          <p:cNvPr id="15" name="Right Arrow 14"/>
          <p:cNvSpPr/>
          <p:nvPr/>
        </p:nvSpPr>
        <p:spPr>
          <a:xfrm>
            <a:off x="5868144" y="400506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804248" y="3717032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 choice has to be made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11560" y="2881964"/>
            <a:ext cx="79208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1560" y="3717032"/>
            <a:ext cx="79208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Preparing for </a:t>
            </a:r>
            <a:br>
              <a:rPr lang="en-GB" dirty="0" smtClean="0"/>
            </a:br>
            <a:r>
              <a:rPr lang="en-GB" dirty="0" smtClean="0"/>
              <a:t>Spectrum Redeployment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71C0-33C8-40F2-8B87-0696D9A3AB76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395536" y="1772816"/>
          <a:ext cx="784887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544" y="5559623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/>
              <a:t>Licensing division is responsible for lunching 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Redeployment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dimension and complexity of a redeployment plan depends on urgency and significance of re-occupation. A redeployment plan, nevertheless case dependency, contains following information at least:</a:t>
            </a:r>
          </a:p>
          <a:p>
            <a:pPr lvl="1"/>
            <a:r>
              <a:rPr lang="en-US" sz="1800" dirty="0" smtClean="0"/>
              <a:t>Legal position of plan and reference to higher regulations,</a:t>
            </a:r>
          </a:p>
          <a:p>
            <a:pPr lvl="1"/>
            <a:r>
              <a:rPr lang="en-US" sz="1800" dirty="0" smtClean="0"/>
              <a:t>Introductory text explaining history of relevant plan;</a:t>
            </a:r>
          </a:p>
          <a:p>
            <a:pPr lvl="1"/>
            <a:r>
              <a:rPr lang="en-US" sz="1800" dirty="0" smtClean="0"/>
              <a:t>Considering elements and reasons,</a:t>
            </a:r>
          </a:p>
          <a:p>
            <a:pPr lvl="1"/>
            <a:r>
              <a:rPr lang="en-US" sz="1800" dirty="0" smtClean="0"/>
              <a:t>Plan milestones and timing,</a:t>
            </a:r>
          </a:p>
          <a:p>
            <a:pPr lvl="1"/>
            <a:r>
              <a:rPr lang="en-US" sz="1800" dirty="0" smtClean="0"/>
              <a:t>Various phase of implementation,</a:t>
            </a:r>
          </a:p>
          <a:p>
            <a:pPr lvl="1"/>
            <a:r>
              <a:rPr lang="en-US" sz="1800" dirty="0" smtClean="0"/>
              <a:t>Responsibility of Licensees,</a:t>
            </a:r>
          </a:p>
          <a:p>
            <a:pPr lvl="1"/>
            <a:r>
              <a:rPr lang="en-US" sz="1800" dirty="0" smtClean="0"/>
              <a:t>Equipment certifications,</a:t>
            </a:r>
          </a:p>
          <a:p>
            <a:pPr lvl="1"/>
            <a:r>
              <a:rPr lang="en-US" sz="1800" dirty="0" smtClean="0"/>
              <a:t>Refunding method and necessary steps to achieve if necessary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71C0-33C8-40F2-8B87-0696D9A3AB76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2" descr="http://www.town.grandbay-westfield.nb.ca/pubnot/Plan-clipart_html_45f8f8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505200"/>
            <a:ext cx="1428750" cy="1695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Implementation of </a:t>
            </a:r>
            <a:br>
              <a:rPr lang="en-GB" sz="4000" dirty="0" smtClean="0"/>
            </a:br>
            <a:r>
              <a:rPr lang="en-GB" sz="4000" dirty="0" smtClean="0"/>
              <a:t>Spectrum Redeployment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Issue a Notice in a official Gazette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Explain the reason of deployment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Determine the date on which license issuing would be stopped for old systems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Determine the final date on which redeployment has to fulfilled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Determine what new specification would get necessary for new applications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Determine available options for existing applications operating in the bands concerned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Provide more phased redeployment plan for different areas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71C0-33C8-40F2-8B87-0696D9A3AB76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Example: 100-500 MHz </a:t>
            </a:r>
            <a:br>
              <a:rPr lang="en-US" sz="3200" dirty="0" smtClean="0"/>
            </a:br>
            <a:r>
              <a:rPr lang="en-US" sz="3200" dirty="0" smtClean="0"/>
              <a:t>Spectrum Redeployment Plan in Canada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(October 1998 ),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Published in Gazette stipulating</a:t>
            </a:r>
          </a:p>
          <a:p>
            <a:pPr lvl="1"/>
            <a:r>
              <a:rPr lang="en-US" dirty="0" smtClean="0"/>
              <a:t>Policy framework</a:t>
            </a:r>
          </a:p>
          <a:p>
            <a:pPr lvl="1"/>
            <a:r>
              <a:rPr lang="en-US" dirty="0" smtClean="0"/>
              <a:t>Setting principles such as gradual transition, suitability of transition periods to reflect future spectrum needs, Recognize the benefits from regional and international harmonization, etc</a:t>
            </a:r>
          </a:p>
          <a:p>
            <a:r>
              <a:rPr lang="en-US" dirty="0" smtClean="0"/>
              <a:t>Phasing implementation</a:t>
            </a:r>
          </a:p>
          <a:p>
            <a:pPr lvl="1"/>
            <a:r>
              <a:rPr lang="en-US" dirty="0" smtClean="0"/>
              <a:t>Phase 1: from 25/30 kHz channel spacing to 12.5/15 kHz</a:t>
            </a:r>
          </a:p>
          <a:p>
            <a:pPr lvl="1"/>
            <a:r>
              <a:rPr lang="en-US" dirty="0" smtClean="0"/>
              <a:t>Phase 2: from 12.5/15 kHz channel spacing to 6.25/7.5 kHz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71C0-33C8-40F2-8B87-0696D9A3AB76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5602" name="AutoShape 2" descr="http://www.clker.com/cliparts/e/3/9/b/12422428231047886631Flag_of_Canada_(leaf)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604" name="AutoShape 4" descr="http://www.clker.com/cliparts/e/3/9/b/12422428231047886631Flag_of_Canada_(leaf)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606" name="AutoShape 6" descr="http://www.clker.com/cliparts/e/3/9/b/12422428231047886631Flag_of_Canada_(leaf)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608" name="AutoShape 8" descr="http://www.clker.com/cliparts/e/3/9/b/12422428231047886631Flag_of_Canada_(leaf)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5610" name="Picture 10" descr="http://www.canflag.com/images/canflag/static/flag-of-cana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412776"/>
            <a:ext cx="1322512" cy="661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Redeployment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Re-farming spectrum may impose costs. The cost of redeployment has to be evaluated before lunch of redeployment. This fund may be recovered by one of following methods:</a:t>
            </a:r>
          </a:p>
          <a:p>
            <a:pPr marL="742950" lvl="2" indent="-342900">
              <a:lnSpc>
                <a:spcPct val="90000"/>
              </a:lnSpc>
            </a:pPr>
            <a:r>
              <a:rPr lang="en-GB" sz="2000" dirty="0" smtClean="0"/>
              <a:t>Re-farming fund. In this case, a regulatory arrangement foresees a fund usable only for re-farming purpose under clear circumstance,</a:t>
            </a:r>
          </a:p>
          <a:p>
            <a:pPr marL="742950" lvl="2" indent="-342900">
              <a:lnSpc>
                <a:spcPct val="90000"/>
              </a:lnSpc>
            </a:pPr>
            <a:r>
              <a:rPr lang="en-GB" sz="2000" dirty="0" smtClean="0"/>
              <a:t>Using revenues from auction. The cost can be recovered by the collected license-fee at the time bidding for concerned frequency band</a:t>
            </a:r>
          </a:p>
          <a:p>
            <a:pPr marL="742950" lvl="2" indent="-342900">
              <a:lnSpc>
                <a:spcPct val="90000"/>
              </a:lnSpc>
            </a:pPr>
            <a:r>
              <a:rPr lang="en-GB" sz="2000" dirty="0" smtClean="0"/>
              <a:t>Reducing spectrum fees. This is almost a long-term solution for recovering licensee’s expense at the time of </a:t>
            </a:r>
            <a:br>
              <a:rPr lang="en-GB" sz="2000" dirty="0" smtClean="0"/>
            </a:br>
            <a:r>
              <a:rPr lang="en-GB" sz="2000" dirty="0" smtClean="0"/>
              <a:t>migration to new frequency band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71C0-33C8-40F2-8B87-0696D9A3AB76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Picture 2" descr="http://upload.wikimedia.org/wikipedia/commons/thumb/5/55/Bills_and_coins.svg/300px-Bills_and_coin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1261241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3528392"/>
          </a:xfrm>
        </p:spPr>
        <p:txBody>
          <a:bodyPr>
            <a:normAutofit fontScale="90000"/>
          </a:bodyPr>
          <a:lstStyle/>
          <a:p>
            <a:r>
              <a:rPr lang="en-GB" sz="72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Thank you</a:t>
            </a:r>
            <a:br>
              <a:rPr lang="en-GB" sz="72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</a:br>
            <a:r>
              <a:rPr lang="en-GB" sz="72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and</a:t>
            </a:r>
            <a:br>
              <a:rPr lang="en-GB" sz="72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</a:br>
            <a:r>
              <a:rPr lang="en-GB" sz="72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Nice Stay</a:t>
            </a:r>
            <a:r>
              <a:rPr lang="en-GB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/>
            </a:r>
            <a:br>
              <a:rPr lang="en-GB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45091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4814-3AA0-4372-A2C5-3B3818E0268D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SATRC 2014 March , WG on Spectrum , Tehran Iran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6" descr="royalty-free-farming-clipart-illustration-216214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t="13360" r="-116" b="18227"/>
          <a:stretch>
            <a:fillRect/>
          </a:stretch>
        </p:blipFill>
        <p:spPr>
          <a:xfrm>
            <a:off x="1336659" y="1556792"/>
            <a:ext cx="6187669" cy="4439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Spectrum Re-farming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71C0-33C8-40F2-8B87-0696D9A3AB76}" type="datetime1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Spectrum Re-farming is an inevitable task of spectrum management authorities</a:t>
            </a:r>
            <a:endParaRPr lang="en-US" sz="2800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467544" y="1541016"/>
          <a:ext cx="799288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796136" y="1988840"/>
            <a:ext cx="2304256" cy="1728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Types of </a:t>
            </a:r>
            <a:br>
              <a:rPr lang="en-US" dirty="0" smtClean="0"/>
            </a:br>
            <a:r>
              <a:rPr lang="en-US" dirty="0" smtClean="0"/>
              <a:t>Spectrum Redeployment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71C0-33C8-40F2-8B87-0696D9A3AB76}" type="datetime1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1" name="Picture 3" descr="H:\Clip Art\12236141621218350748jabela_Classroom_seat_layouts_4.svg.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988840"/>
            <a:ext cx="1440160" cy="173892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roup 13"/>
          <p:cNvGrpSpPr/>
          <p:nvPr/>
        </p:nvGrpSpPr>
        <p:grpSpPr>
          <a:xfrm>
            <a:off x="1331640" y="2021299"/>
            <a:ext cx="2415055" cy="1729685"/>
            <a:chOff x="3635896" y="1844824"/>
            <a:chExt cx="2159265" cy="1620530"/>
          </a:xfrm>
          <a:solidFill>
            <a:schemeClr val="accent2">
              <a:lumMod val="20000"/>
              <a:lumOff val="80000"/>
            </a:schemeClr>
          </a:solidFill>
        </p:grpSpPr>
        <p:pic>
          <p:nvPicPr>
            <p:cNvPr id="2050" name="Picture 2" descr="H:\Clip Art\classroom-arrangement-kdlp-md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35896" y="1844824"/>
              <a:ext cx="2159265" cy="1619449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</p:pic>
        <p:pic>
          <p:nvPicPr>
            <p:cNvPr id="10" name="Picture 2" descr="H:\Clip Art\classroom-arrangement-kdlp-md.png"/>
            <p:cNvPicPr>
              <a:picLocks noChangeAspect="1" noChangeArrowheads="1"/>
            </p:cNvPicPr>
            <p:nvPr/>
          </p:nvPicPr>
          <p:blipFill>
            <a:blip r:embed="rId3" cstate="print"/>
            <a:srcRect t="62250" r="76656" b="6625"/>
            <a:stretch>
              <a:fillRect/>
            </a:stretch>
          </p:blipFill>
          <p:spPr bwMode="auto">
            <a:xfrm>
              <a:off x="4211960" y="2961298"/>
              <a:ext cx="504056" cy="504056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1" name="Picture 2" descr="H:\Clip Art\classroom-arrangement-kdlp-md.png"/>
            <p:cNvPicPr>
              <a:picLocks noChangeAspect="1" noChangeArrowheads="1"/>
            </p:cNvPicPr>
            <p:nvPr/>
          </p:nvPicPr>
          <p:blipFill>
            <a:blip r:embed="rId3" cstate="print"/>
            <a:srcRect t="62250" r="76656" b="6625"/>
            <a:stretch>
              <a:fillRect/>
            </a:stretch>
          </p:blipFill>
          <p:spPr bwMode="auto">
            <a:xfrm>
              <a:off x="4211960" y="2132856"/>
              <a:ext cx="504056" cy="504056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2" name="Picture 2" descr="H:\Clip Art\classroom-arrangement-kdlp-md.png"/>
            <p:cNvPicPr>
              <a:picLocks noChangeAspect="1" noChangeArrowheads="1"/>
            </p:cNvPicPr>
            <p:nvPr/>
          </p:nvPicPr>
          <p:blipFill>
            <a:blip r:embed="rId3" cstate="print"/>
            <a:srcRect t="62250" r="76656" b="6625"/>
            <a:stretch>
              <a:fillRect/>
            </a:stretch>
          </p:blipFill>
          <p:spPr bwMode="auto">
            <a:xfrm rot="16200000">
              <a:off x="4932040" y="2060848"/>
              <a:ext cx="504056" cy="504056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3" name="Right Arrow 12"/>
          <p:cNvSpPr/>
          <p:nvPr/>
        </p:nvSpPr>
        <p:spPr>
          <a:xfrm>
            <a:off x="3923928" y="2060848"/>
            <a:ext cx="1800200" cy="172819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331640" y="4077072"/>
            <a:ext cx="2415055" cy="1728532"/>
            <a:chOff x="3635896" y="1844824"/>
            <a:chExt cx="2159265" cy="1619449"/>
          </a:xfrm>
          <a:solidFill>
            <a:schemeClr val="accent2">
              <a:lumMod val="20000"/>
              <a:lumOff val="80000"/>
            </a:schemeClr>
          </a:solidFill>
        </p:grpSpPr>
        <p:pic>
          <p:nvPicPr>
            <p:cNvPr id="16" name="Picture 2" descr="H:\Clip Art\classroom-arrangement-kdlp-md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35896" y="1844824"/>
              <a:ext cx="2159265" cy="1619449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</p:pic>
        <p:pic>
          <p:nvPicPr>
            <p:cNvPr id="17" name="Picture 2" descr="H:\Clip Art\classroom-arrangement-kdlp-md.png"/>
            <p:cNvPicPr>
              <a:picLocks noChangeAspect="1" noChangeArrowheads="1"/>
            </p:cNvPicPr>
            <p:nvPr/>
          </p:nvPicPr>
          <p:blipFill>
            <a:blip r:embed="rId3" cstate="print"/>
            <a:srcRect t="62250" r="76656" b="6625"/>
            <a:stretch>
              <a:fillRect/>
            </a:stretch>
          </p:blipFill>
          <p:spPr bwMode="auto">
            <a:xfrm>
              <a:off x="4211960" y="2924245"/>
              <a:ext cx="504056" cy="504056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8" name="Picture 2" descr="H:\Clip Art\classroom-arrangement-kdlp-md.png"/>
            <p:cNvPicPr>
              <a:picLocks noChangeAspect="1" noChangeArrowheads="1"/>
            </p:cNvPicPr>
            <p:nvPr/>
          </p:nvPicPr>
          <p:blipFill>
            <a:blip r:embed="rId3" cstate="print"/>
            <a:srcRect t="62250" r="76656" b="6625"/>
            <a:stretch>
              <a:fillRect/>
            </a:stretch>
          </p:blipFill>
          <p:spPr bwMode="auto">
            <a:xfrm>
              <a:off x="4211960" y="2132856"/>
              <a:ext cx="504056" cy="504056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9" name="Picture 2" descr="H:\Clip Art\classroom-arrangement-kdlp-md.png"/>
            <p:cNvPicPr>
              <a:picLocks noChangeAspect="1" noChangeArrowheads="1"/>
            </p:cNvPicPr>
            <p:nvPr/>
          </p:nvPicPr>
          <p:blipFill>
            <a:blip r:embed="rId3" cstate="print"/>
            <a:srcRect t="62250" r="76656" b="6625"/>
            <a:stretch>
              <a:fillRect/>
            </a:stretch>
          </p:blipFill>
          <p:spPr bwMode="auto">
            <a:xfrm rot="16200000">
              <a:off x="4932040" y="2060848"/>
              <a:ext cx="504056" cy="504056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3" name="TextBox 22"/>
          <p:cNvSpPr txBox="1"/>
          <p:nvPr/>
        </p:nvSpPr>
        <p:spPr>
          <a:xfrm>
            <a:off x="3851920" y="2433662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Redeployment to other technologies</a:t>
            </a:r>
            <a:endParaRPr lang="en-US" b="1" dirty="0"/>
          </a:p>
        </p:txBody>
      </p:sp>
      <p:sp>
        <p:nvSpPr>
          <p:cNvPr id="24" name="Right Arrow 23"/>
          <p:cNvSpPr/>
          <p:nvPr/>
        </p:nvSpPr>
        <p:spPr>
          <a:xfrm>
            <a:off x="3923928" y="4149080"/>
            <a:ext cx="1800200" cy="172819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851920" y="4521894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Redeployment to other frequency bands</a:t>
            </a:r>
            <a:endParaRPr lang="en-US" b="1" dirty="0"/>
          </a:p>
        </p:txBody>
      </p:sp>
      <p:sp>
        <p:nvSpPr>
          <p:cNvPr id="26" name="Oval 25"/>
          <p:cNvSpPr/>
          <p:nvPr/>
        </p:nvSpPr>
        <p:spPr>
          <a:xfrm>
            <a:off x="5781622" y="4077072"/>
            <a:ext cx="2376264" cy="1728192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3" descr="H:\Clip Art\12236141621218350748jabela_Classroom_seat_layouts_4.svg.med.png"/>
          <p:cNvPicPr>
            <a:picLocks noChangeAspect="1" noChangeArrowheads="1"/>
          </p:cNvPicPr>
          <p:nvPr/>
        </p:nvPicPr>
        <p:blipFill>
          <a:blip r:embed="rId2" cstate="print"/>
          <a:srcRect l="-5000" r="50000" b="50309"/>
          <a:stretch>
            <a:fillRect/>
          </a:stretch>
        </p:blipFill>
        <p:spPr bwMode="auto">
          <a:xfrm>
            <a:off x="7322256" y="4581128"/>
            <a:ext cx="792088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3" descr="H:\Clip Art\12236141621218350748jabela_Classroom_seat_layouts_4.svg.med.png"/>
          <p:cNvPicPr>
            <a:picLocks noChangeAspect="1" noChangeArrowheads="1"/>
          </p:cNvPicPr>
          <p:nvPr/>
        </p:nvPicPr>
        <p:blipFill>
          <a:blip r:embed="rId2" cstate="print"/>
          <a:srcRect l="-5000" r="50000" b="50309"/>
          <a:stretch>
            <a:fillRect/>
          </a:stretch>
        </p:blipFill>
        <p:spPr bwMode="auto">
          <a:xfrm>
            <a:off x="5839678" y="4581128"/>
            <a:ext cx="792088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3" descr="H:\Clip Art\12236141621218350748jabela_Classroom_seat_layouts_4.svg.med.png"/>
          <p:cNvPicPr>
            <a:picLocks noChangeAspect="1" noChangeArrowheads="1"/>
          </p:cNvPicPr>
          <p:nvPr/>
        </p:nvPicPr>
        <p:blipFill>
          <a:blip r:embed="rId2" cstate="print"/>
          <a:srcRect l="-5000" r="50000" b="50309"/>
          <a:stretch>
            <a:fillRect/>
          </a:stretch>
        </p:blipFill>
        <p:spPr bwMode="auto">
          <a:xfrm rot="5400000">
            <a:off x="6509240" y="4113076"/>
            <a:ext cx="792088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3" descr="H:\Clip Art\12236141621218350748jabela_Classroom_seat_layouts_4.svg.med.png"/>
          <p:cNvPicPr>
            <a:picLocks noChangeAspect="1" noChangeArrowheads="1"/>
          </p:cNvPicPr>
          <p:nvPr/>
        </p:nvPicPr>
        <p:blipFill>
          <a:blip r:embed="rId2" cstate="print"/>
          <a:srcRect l="-5000" r="50000" b="50309"/>
          <a:stretch>
            <a:fillRect/>
          </a:stretch>
        </p:blipFill>
        <p:spPr bwMode="auto">
          <a:xfrm rot="5400000">
            <a:off x="6509240" y="4905164"/>
            <a:ext cx="792088" cy="86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Re-engineering Requirement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71C0-33C8-40F2-8B87-0696D9A3AB76}" type="datetime1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sz="4000" dirty="0" smtClean="0"/>
              <a:t>Russian Experience in 900 MHz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About 80% of frequency bands allocated to government and military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71C0-33C8-40F2-8B87-0696D9A3AB76}" type="datetime1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492896"/>
            <a:ext cx="7269485" cy="340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43608" y="5949280"/>
            <a:ext cx="4392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Reference: </a:t>
            </a:r>
            <a:r>
              <a:rPr lang="en-US" sz="1400" i="1" dirty="0" err="1" smtClean="0"/>
              <a:t>V.O.Tikhvinsky</a:t>
            </a:r>
            <a:r>
              <a:rPr lang="en-US" sz="1400" i="1" dirty="0" smtClean="0"/>
              <a:t>, EMC Analysis Center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r>
              <a:rPr lang="en-US" sz="3100" dirty="0" smtClean="0"/>
              <a:t>(cont.)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Revenue /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900 MHz band in Russia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71C0-33C8-40F2-8B87-0696D9A3AB76}" type="datetime1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395536" y="2276872"/>
          <a:ext cx="4202205" cy="2498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572000" y="2276872"/>
          <a:ext cx="4202205" cy="2498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19872" y="458112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Traditional operators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458112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operators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48264" y="47251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operators</a:t>
            </a:r>
            <a:endParaRPr lang="en-US" dirty="0"/>
          </a:p>
        </p:txBody>
      </p:sp>
      <p:cxnSp>
        <p:nvCxnSpPr>
          <p:cNvPr id="15" name="Elbow Connector 14"/>
          <p:cNvCxnSpPr>
            <a:stCxn id="12" idx="0"/>
          </p:cNvCxnSpPr>
          <p:nvPr/>
        </p:nvCxnSpPr>
        <p:spPr>
          <a:xfrm rot="5400000" flipH="1" flipV="1">
            <a:off x="1673678" y="4275094"/>
            <a:ext cx="216024" cy="396044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1" idx="3"/>
          </p:cNvCxnSpPr>
          <p:nvPr/>
        </p:nvCxnSpPr>
        <p:spPr>
          <a:xfrm flipV="1">
            <a:off x="5652120" y="4221088"/>
            <a:ext cx="360040" cy="544706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1" idx="1"/>
          </p:cNvCxnSpPr>
          <p:nvPr/>
        </p:nvCxnSpPr>
        <p:spPr>
          <a:xfrm rot="10800000">
            <a:off x="3131840" y="4149080"/>
            <a:ext cx="288032" cy="616714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3" idx="0"/>
          </p:cNvCxnSpPr>
          <p:nvPr/>
        </p:nvCxnSpPr>
        <p:spPr>
          <a:xfrm rot="16200000" flipV="1">
            <a:off x="7344308" y="4257092"/>
            <a:ext cx="576064" cy="36004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43608" y="5949280"/>
            <a:ext cx="4392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Reference: </a:t>
            </a:r>
            <a:r>
              <a:rPr lang="en-US" sz="1400" i="1" dirty="0" err="1" smtClean="0"/>
              <a:t>V.O.Tikhvinsky</a:t>
            </a:r>
            <a:r>
              <a:rPr lang="en-US" sz="1400" i="1" dirty="0" smtClean="0"/>
              <a:t>, EMC Analysis Center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Initiators of </a:t>
            </a:r>
            <a:br>
              <a:rPr lang="en-US" smtClean="0"/>
            </a:br>
            <a:r>
              <a:rPr lang="en-US" smtClean="0"/>
              <a:t>Frequency Redeployment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950912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71C0-33C8-40F2-8B87-0696D9A3AB76}" type="datetime1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21296" y="2132856"/>
            <a:ext cx="2376264" cy="923330"/>
          </a:xfrm>
          <a:prstGeom prst="rect">
            <a:avLst/>
          </a:prstGeom>
          <a:solidFill>
            <a:schemeClr val="accent3">
              <a:lumMod val="40000"/>
              <a:lumOff val="60000"/>
              <a:alpha val="34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By Minister as Ministerial decree. Needs a legal support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21296" y="4509120"/>
            <a:ext cx="2376264" cy="923330"/>
          </a:xfrm>
          <a:prstGeom prst="rect">
            <a:avLst/>
          </a:prstGeom>
          <a:solidFill>
            <a:schemeClr val="accent3">
              <a:lumMod val="40000"/>
              <a:lumOff val="60000"/>
              <a:alpha val="34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Administration of re-farming needs to be referred to Authority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625552" y="2564904"/>
            <a:ext cx="129614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21296" y="3356992"/>
            <a:ext cx="2376264" cy="923330"/>
          </a:xfrm>
          <a:prstGeom prst="rect">
            <a:avLst/>
          </a:prstGeom>
          <a:solidFill>
            <a:schemeClr val="accent3">
              <a:lumMod val="40000"/>
              <a:lumOff val="60000"/>
              <a:alpha val="34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Needs to be studied, planned and consulted by stakeholders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625552" y="3789040"/>
            <a:ext cx="129614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25552" y="5013176"/>
            <a:ext cx="129614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Difficulty of </a:t>
            </a:r>
            <a:br>
              <a:rPr lang="en-US" dirty="0" smtClean="0"/>
            </a:br>
            <a:r>
              <a:rPr lang="en-US" dirty="0" smtClean="0"/>
              <a:t>Spectrum Redeployment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71C0-33C8-40F2-8B87-0696D9A3AB76}" type="datetime1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04048" y="1916832"/>
            <a:ext cx="2736304" cy="646331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License Free Frequency Bands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2852936"/>
            <a:ext cx="2736304" cy="646331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Frequency Bands </a:t>
            </a:r>
            <a:br>
              <a:rPr lang="en-US" b="1" dirty="0" smtClean="0"/>
            </a:br>
            <a:r>
              <a:rPr lang="en-US" b="1" dirty="0" smtClean="0"/>
              <a:t>Licensed to Government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23728" y="3861048"/>
            <a:ext cx="2736304" cy="646331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Frequency Bands </a:t>
            </a:r>
            <a:br>
              <a:rPr lang="en-US" b="1" dirty="0" smtClean="0"/>
            </a:br>
            <a:r>
              <a:rPr lang="en-US" b="1" dirty="0" smtClean="0"/>
              <a:t>Licensed to Operators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03648" y="5157192"/>
            <a:ext cx="2736304" cy="646331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Frequency Bands Licensed to Individuals</a:t>
            </a:r>
            <a:endParaRPr lang="en-US" b="1" dirty="0"/>
          </a:p>
        </p:txBody>
      </p:sp>
      <p:pic>
        <p:nvPicPr>
          <p:cNvPr id="1026" name="Picture 2" descr="H:\Clip Art\mountain-clip-art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420888"/>
            <a:ext cx="3813175" cy="3489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16016" y="3140968"/>
            <a:ext cx="3816424" cy="216024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Time Scale </a:t>
            </a:r>
            <a:br>
              <a:rPr lang="en-GB" dirty="0" smtClean="0"/>
            </a:br>
            <a:r>
              <a:rPr lang="en-GB" dirty="0" smtClean="0"/>
              <a:t>Requirement of re-farming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 flexible transition schedule is necessary to clear existing users and home new applications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71C0-33C8-40F2-8B87-0696D9A3AB76}" type="datetime1">
              <a:rPr lang="en-US" smtClean="0"/>
              <a:pPr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SATRC 2014 March , WG on Spectrum , Tehran Iran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B1597-7AB8-4183-99CB-A82B0944AF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51920" y="3140968"/>
            <a:ext cx="244827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7544" y="2852936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Allocation </a:t>
            </a:r>
            <a:br>
              <a:rPr lang="en-US" sz="1600" b="1" dirty="0" smtClean="0"/>
            </a:br>
            <a:r>
              <a:rPr lang="en-US" sz="1600" b="1" dirty="0" smtClean="0"/>
              <a:t>change by ITU: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0" y="27089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10 years                         20 years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364502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Based on end-user </a:t>
            </a:r>
            <a:br>
              <a:rPr lang="en-US" sz="1600" b="1" dirty="0" smtClean="0"/>
            </a:br>
            <a:r>
              <a:rPr lang="en-US" sz="1600" b="1" dirty="0" smtClean="0"/>
              <a:t>service change:</a:t>
            </a:r>
            <a:endParaRPr lang="en-US" sz="1600" b="1" dirty="0"/>
          </a:p>
        </p:txBody>
      </p:sp>
      <p:sp>
        <p:nvSpPr>
          <p:cNvPr id="12" name="Rectangle 11"/>
          <p:cNvSpPr/>
          <p:nvPr/>
        </p:nvSpPr>
        <p:spPr>
          <a:xfrm>
            <a:off x="3851920" y="3934797"/>
            <a:ext cx="122413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716016" y="350100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5 years</a:t>
            </a:r>
            <a:endParaRPr lang="en-US" sz="1600" b="1" dirty="0"/>
          </a:p>
        </p:txBody>
      </p:sp>
      <p:sp>
        <p:nvSpPr>
          <p:cNvPr id="14" name="Rectangle 13"/>
          <p:cNvSpPr/>
          <p:nvPr/>
        </p:nvSpPr>
        <p:spPr>
          <a:xfrm>
            <a:off x="3131840" y="4941168"/>
            <a:ext cx="64807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83768" y="4941168"/>
            <a:ext cx="648072" cy="216024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35696" y="450912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5 years    2 years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67544" y="458112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Notice of </a:t>
            </a:r>
            <a:br>
              <a:rPr lang="en-US" sz="1600" b="1" dirty="0" smtClean="0"/>
            </a:br>
            <a:r>
              <a:rPr lang="en-US" sz="1600" b="1" dirty="0" smtClean="0"/>
              <a:t>re-farming plan:</a:t>
            </a:r>
            <a:endParaRPr lang="en-US" sz="1600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822892" y="2924944"/>
            <a:ext cx="0" cy="27363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75856" y="573325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Now!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</TotalTime>
  <Words>1023</Words>
  <Application>Microsoft Office PowerPoint</Application>
  <PresentationFormat>On-screen Show (4:3)</PresentationFormat>
  <Paragraphs>187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Spectrum Re-farming</vt:lpstr>
      <vt:lpstr>Causes of Spectrum Re-farming</vt:lpstr>
      <vt:lpstr>General Types of  Spectrum Redeployment</vt:lpstr>
      <vt:lpstr>Re-engineering Requirement</vt:lpstr>
      <vt:lpstr>Example: Russian Experience in 900 MHz</vt:lpstr>
      <vt:lpstr>Example (cont.):  Revenue / Infrastructure</vt:lpstr>
      <vt:lpstr>Initiators of  Frequency Redeployment</vt:lpstr>
      <vt:lpstr>Difficulty of  Spectrum Redeployment</vt:lpstr>
      <vt:lpstr>Time Scale  Requirement of re-farming</vt:lpstr>
      <vt:lpstr>Redeployment Methods</vt:lpstr>
      <vt:lpstr>Cost of  Spectrum Redeployment</vt:lpstr>
      <vt:lpstr>Classification of Utilities (French experience from ITU-R SM.1603)</vt:lpstr>
      <vt:lpstr>Preparing for  Spectrum Redeployment</vt:lpstr>
      <vt:lpstr>Redeployment Plan</vt:lpstr>
      <vt:lpstr>Implementation of  Spectrum Redeployment</vt:lpstr>
      <vt:lpstr>Example: 100-500 MHz  Spectrum Redeployment Plan in Canada  (October 1998 ), </vt:lpstr>
      <vt:lpstr>Funding Redeployment</vt:lpstr>
      <vt:lpstr>Thank you and  Nice Stay </vt:lpstr>
    </vt:vector>
  </TitlesOfParts>
  <Company>farabari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h_karami</dc:creator>
  <cp:lastModifiedBy>m_dashti</cp:lastModifiedBy>
  <cp:revision>258</cp:revision>
  <dcterms:created xsi:type="dcterms:W3CDTF">2014-02-22T12:17:11Z</dcterms:created>
  <dcterms:modified xsi:type="dcterms:W3CDTF">2014-03-15T04:55:34Z</dcterms:modified>
</cp:coreProperties>
</file>